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theme/themeOverride57.xml" ContentType="application/vnd.openxmlformats-officedocument.themeOverride+xml"/>
  <Override PartName="/ppt/theme/themeOverride58.xml" ContentType="application/vnd.openxmlformats-officedocument.themeOverride+xml"/>
  <Override PartName="/ppt/theme/themeOverride59.xml" ContentType="application/vnd.openxmlformats-officedocument.themeOverride+xml"/>
  <Override PartName="/ppt/theme/themeOverride6.xml" ContentType="application/vnd.openxmlformats-officedocument.themeOverride+xml"/>
  <Override PartName="/ppt/theme/themeOverride60.xml" ContentType="application/vnd.openxmlformats-officedocument.themeOverride+xml"/>
  <Override PartName="/ppt/theme/themeOverride61.xml" ContentType="application/vnd.openxmlformats-officedocument.themeOverride+xml"/>
  <Override PartName="/ppt/theme/themeOverride62.xml" ContentType="application/vnd.openxmlformats-officedocument.themeOverride+xml"/>
  <Override PartName="/ppt/theme/themeOverride63.xml" ContentType="application/vnd.openxmlformats-officedocument.themeOverride+xml"/>
  <Override PartName="/ppt/theme/themeOverride64.xml" ContentType="application/vnd.openxmlformats-officedocument.themeOverride+xml"/>
  <Override PartName="/ppt/theme/themeOverride65.xml" ContentType="application/vnd.openxmlformats-officedocument.themeOverride+xml"/>
  <Override PartName="/ppt/theme/themeOverride6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92"/>
  </p:handoutMasterIdLst>
  <p:sldIdLst>
    <p:sldId id="257" r:id="rId4"/>
    <p:sldId id="258" r:id="rId5"/>
    <p:sldId id="259" r:id="rId6"/>
    <p:sldId id="260" r:id="rId7"/>
    <p:sldId id="261" r:id="rId9"/>
    <p:sldId id="4001" r:id="rId10"/>
    <p:sldId id="4377" r:id="rId11"/>
    <p:sldId id="4378" r:id="rId12"/>
    <p:sldId id="4379" r:id="rId13"/>
    <p:sldId id="4381" r:id="rId14"/>
    <p:sldId id="4380" r:id="rId15"/>
    <p:sldId id="4382" r:id="rId16"/>
    <p:sldId id="4383" r:id="rId17"/>
    <p:sldId id="4384" r:id="rId18"/>
    <p:sldId id="4334" r:id="rId19"/>
    <p:sldId id="4370" r:id="rId20"/>
    <p:sldId id="4371" r:id="rId21"/>
    <p:sldId id="4335" r:id="rId22"/>
    <p:sldId id="4372" r:id="rId23"/>
    <p:sldId id="4373" r:id="rId24"/>
    <p:sldId id="4386" r:id="rId25"/>
    <p:sldId id="4387" r:id="rId26"/>
    <p:sldId id="4389" r:id="rId27"/>
    <p:sldId id="4388" r:id="rId28"/>
    <p:sldId id="4390" r:id="rId29"/>
    <p:sldId id="4391" r:id="rId30"/>
    <p:sldId id="4392" r:id="rId31"/>
    <p:sldId id="4393" r:id="rId32"/>
    <p:sldId id="4394" r:id="rId33"/>
    <p:sldId id="4396" r:id="rId34"/>
    <p:sldId id="4397" r:id="rId35"/>
    <p:sldId id="4398" r:id="rId36"/>
    <p:sldId id="4400" r:id="rId37"/>
    <p:sldId id="4395" r:id="rId38"/>
    <p:sldId id="4401" r:id="rId39"/>
    <p:sldId id="4402" r:id="rId40"/>
    <p:sldId id="4403" r:id="rId41"/>
    <p:sldId id="4405" r:id="rId42"/>
    <p:sldId id="4404" r:id="rId43"/>
    <p:sldId id="4406" r:id="rId44"/>
    <p:sldId id="4408" r:id="rId45"/>
    <p:sldId id="4409" r:id="rId46"/>
    <p:sldId id="4410" r:id="rId47"/>
    <p:sldId id="4411" r:id="rId48"/>
    <p:sldId id="4412" r:id="rId49"/>
    <p:sldId id="4413" r:id="rId50"/>
    <p:sldId id="4441" r:id="rId51"/>
    <p:sldId id="4414" r:id="rId52"/>
    <p:sldId id="4415" r:id="rId53"/>
    <p:sldId id="4416" r:id="rId54"/>
    <p:sldId id="4417" r:id="rId55"/>
    <p:sldId id="4419" r:id="rId56"/>
    <p:sldId id="4418" r:id="rId57"/>
    <p:sldId id="4445" r:id="rId58"/>
    <p:sldId id="4420" r:id="rId59"/>
    <p:sldId id="4421" r:id="rId60"/>
    <p:sldId id="4446" r:id="rId61"/>
    <p:sldId id="4422" r:id="rId62"/>
    <p:sldId id="4423" r:id="rId63"/>
    <p:sldId id="4424" r:id="rId64"/>
    <p:sldId id="4425" r:id="rId65"/>
    <p:sldId id="4447" r:id="rId66"/>
    <p:sldId id="4426" r:id="rId67"/>
    <p:sldId id="4427" r:id="rId68"/>
    <p:sldId id="4428" r:id="rId69"/>
    <p:sldId id="4429" r:id="rId70"/>
    <p:sldId id="4430" r:id="rId71"/>
    <p:sldId id="4374" r:id="rId72"/>
    <p:sldId id="4375" r:id="rId73"/>
    <p:sldId id="4385" r:id="rId74"/>
    <p:sldId id="4431" r:id="rId75"/>
    <p:sldId id="4210" r:id="rId76"/>
    <p:sldId id="4432" r:id="rId77"/>
    <p:sldId id="4433" r:id="rId78"/>
    <p:sldId id="4434" r:id="rId79"/>
    <p:sldId id="4435" r:id="rId80"/>
    <p:sldId id="4436" r:id="rId81"/>
    <p:sldId id="4437" r:id="rId82"/>
    <p:sldId id="4376" r:id="rId83"/>
    <p:sldId id="4438" r:id="rId84"/>
    <p:sldId id="4212" r:id="rId85"/>
    <p:sldId id="4213" r:id="rId86"/>
    <p:sldId id="4439" r:id="rId87"/>
    <p:sldId id="4440" r:id="rId88"/>
    <p:sldId id="4245" r:id="rId89"/>
    <p:sldId id="2161" r:id="rId90"/>
    <p:sldId id="299" r:id="rId91"/>
  </p:sldIdLst>
  <p:sldSz cx="12192000" cy="6858000"/>
  <p:notesSz cx="6858000" cy="9144000"/>
  <p:custDataLst>
    <p:tags r:id="rId9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F00"/>
    <a:srgbClr val="2F5496"/>
    <a:srgbClr val="BE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6" Type="http://schemas.openxmlformats.org/officeDocument/2006/relationships/tags" Target="tags/tag4.xml"/><Relationship Id="rId95" Type="http://schemas.openxmlformats.org/officeDocument/2006/relationships/tableStyles" Target="tableStyles.xml"/><Relationship Id="rId94" Type="http://schemas.openxmlformats.org/officeDocument/2006/relationships/viewProps" Target="viewProps.xml"/><Relationship Id="rId93" Type="http://schemas.openxmlformats.org/officeDocument/2006/relationships/presProps" Target="presProps.xml"/><Relationship Id="rId92" Type="http://schemas.openxmlformats.org/officeDocument/2006/relationships/handoutMaster" Target="handoutMasters/handoutMaster1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notesMaster" Target="notesMasters/notesMaster1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7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9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3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5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6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8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9.xml"/><Relationship Id="rId1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0.xml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1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2.xml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3.xml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34.xml"/><Relationship Id="rId5" Type="http://schemas.openxmlformats.org/officeDocument/2006/relationships/image" Target="../media/image5.png"/><Relationship Id="rId4" Type="http://schemas.openxmlformats.org/officeDocument/2006/relationships/tags" Target="../tags/tag1.xml"/><Relationship Id="rId3" Type="http://schemas.microsoft.com/office/2007/relationships/media" Target="../media/media11.mp4"/><Relationship Id="rId2" Type="http://schemas.openxmlformats.org/officeDocument/2006/relationships/video" Target="../media/media11.mp4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5.xml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6.xml"/><Relationship Id="rId4" Type="http://schemas.openxmlformats.org/officeDocument/2006/relationships/image" Target="../media/image2.png"/><Relationship Id="rId3" Type="http://schemas.microsoft.com/office/2007/relationships/media" Target="../media/media12.mp3"/><Relationship Id="rId2" Type="http://schemas.openxmlformats.org/officeDocument/2006/relationships/audio" Target="../media/media12.mp3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7.xml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8.xml"/><Relationship Id="rId4" Type="http://schemas.openxmlformats.org/officeDocument/2006/relationships/image" Target="../media/image2.png"/><Relationship Id="rId3" Type="http://schemas.microsoft.com/office/2007/relationships/media" Target="../media/media13.mp3"/><Relationship Id="rId2" Type="http://schemas.openxmlformats.org/officeDocument/2006/relationships/audio" Target="../media/media13.mp3"/><Relationship Id="rId1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9.xml"/><Relationship Id="rId1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0.xml"/><Relationship Id="rId1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41.xml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2.xml"/><Relationship Id="rId1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43.xml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4.xml"/><Relationship Id="rId4" Type="http://schemas.openxmlformats.org/officeDocument/2006/relationships/image" Target="../media/image2.png"/><Relationship Id="rId3" Type="http://schemas.microsoft.com/office/2007/relationships/media" Target="../media/media14.mp3"/><Relationship Id="rId2" Type="http://schemas.openxmlformats.org/officeDocument/2006/relationships/audio" Target="../media/media14.mp3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5.xml"/><Relationship Id="rId1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6.xml"/><Relationship Id="rId1" Type="http://schemas.openxmlformats.org/officeDocument/2006/relationships/image" Target="../media/image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47.xml"/><Relationship Id="rId1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8.xml"/><Relationship Id="rId1" Type="http://schemas.openxmlformats.org/officeDocument/2006/relationships/image" Target="../media/image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9.xml"/><Relationship Id="rId1" Type="http://schemas.openxmlformats.org/officeDocument/2006/relationships/image" Target="../media/image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0.xml"/><Relationship Id="rId1" Type="http://schemas.openxmlformats.org/officeDocument/2006/relationships/image" Target="../media/image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1.xml"/><Relationship Id="rId1" Type="http://schemas.openxmlformats.org/officeDocument/2006/relationships/image" Target="../media/image4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52.xml"/><Relationship Id="rId1" Type="http://schemas.openxmlformats.org/officeDocument/2006/relationships/image" Target="../media/image3.jpeg"/></Relationships>
</file>

<file path=ppt/slides/_rels/slide7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53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microsoft.com/office/2007/relationships/media" Target="../media/media15.mp4"/><Relationship Id="rId2" Type="http://schemas.openxmlformats.org/officeDocument/2006/relationships/video" Target="NULL" TargetMode="External"/><Relationship Id="rId1" Type="http://schemas.openxmlformats.org/officeDocument/2006/relationships/image" Target="../media/image4.jpeg"/></Relationships>
</file>

<file path=ppt/slides/_rels/slide7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4.xml"/><Relationship Id="rId4" Type="http://schemas.openxmlformats.org/officeDocument/2006/relationships/image" Target="../media/image2.png"/><Relationship Id="rId3" Type="http://schemas.microsoft.com/office/2007/relationships/media" Target="../media/media16.mp3"/><Relationship Id="rId2" Type="http://schemas.openxmlformats.org/officeDocument/2006/relationships/audio" Target="../media/media16.mp3"/><Relationship Id="rId1" Type="http://schemas.openxmlformats.org/officeDocument/2006/relationships/image" Target="../media/image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5.xml"/><Relationship Id="rId1" Type="http://schemas.openxmlformats.org/officeDocument/2006/relationships/image" Target="../media/image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6.xml"/><Relationship Id="rId1" Type="http://schemas.openxmlformats.org/officeDocument/2006/relationships/image" Target="../media/image4.jpeg"/></Relationships>
</file>

<file path=ppt/slides/_rels/slide7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7.xml"/><Relationship Id="rId4" Type="http://schemas.openxmlformats.org/officeDocument/2006/relationships/image" Target="../media/image2.png"/><Relationship Id="rId3" Type="http://schemas.microsoft.com/office/2007/relationships/media" Target="../media/media17.mp3"/><Relationship Id="rId2" Type="http://schemas.openxmlformats.org/officeDocument/2006/relationships/audio" Target="../media/media17.mp3"/><Relationship Id="rId1" Type="http://schemas.openxmlformats.org/officeDocument/2006/relationships/image" Target="../media/image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8.xml"/><Relationship Id="rId1" Type="http://schemas.openxmlformats.org/officeDocument/2006/relationships/image" Target="../media/image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9.xml"/><Relationship Id="rId1" Type="http://schemas.openxmlformats.org/officeDocument/2006/relationships/image" Target="../media/image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0.xml"/><Relationship Id="rId1" Type="http://schemas.openxmlformats.org/officeDocument/2006/relationships/image" Target="../media/image4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61.xml"/><Relationship Id="rId1" Type="http://schemas.openxmlformats.org/officeDocument/2006/relationships/image" Target="../media/image3.jpeg"/></Relationships>
</file>

<file path=ppt/slides/_rels/slide8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2.xml"/><Relationship Id="rId4" Type="http://schemas.openxmlformats.org/officeDocument/2006/relationships/image" Target="../media/image2.png"/><Relationship Id="rId3" Type="http://schemas.microsoft.com/office/2007/relationships/media" Target="../media/media18.mp3"/><Relationship Id="rId2" Type="http://schemas.openxmlformats.org/officeDocument/2006/relationships/audio" Target="../media/media18.mp3"/><Relationship Id="rId1" Type="http://schemas.openxmlformats.org/officeDocument/2006/relationships/image" Target="../media/image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3.xml"/><Relationship Id="rId1" Type="http://schemas.openxmlformats.org/officeDocument/2006/relationships/image" Target="../media/image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4.xml"/><Relationship Id="rId1" Type="http://schemas.openxmlformats.org/officeDocument/2006/relationships/image" Target="../media/image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5.xml"/><Relationship Id="rId1" Type="http://schemas.openxmlformats.org/officeDocument/2006/relationships/image" Target="../media/image4.jpeg"/></Relationships>
</file>

<file path=ppt/slides/_rels/slide8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66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microsoft.com/office/2007/relationships/media" Target="../media/media19.mp4"/><Relationship Id="rId2" Type="http://schemas.openxmlformats.org/officeDocument/2006/relationships/video" Target="../media/media19.mp4"/><Relationship Id="rId1" Type="http://schemas.openxmlformats.org/officeDocument/2006/relationships/image" Target="../media/image4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179"/>
            <a:ext cx="11470640" cy="55092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，增加智慧能量，如理如法参加白话佛法共修。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Wenda20170205A_0945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菩萨是做出来的，要实实在在度人修心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11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众：有一个弘法小组的负责人年初二的时候做梦，梦里出现两张白纸，说这个是师父专门给这个弘法小组的同修消业障的。梦里这个负责人在第二张白纸的后面写上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感恩师父，感恩师兄们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。请问师父，您给两张白纸的寓意是什么？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长：首先这是他做梦做到的（对）第二个，如果说师父的确是去给他们加持过，两张白纸，叫他们好好清清白白做人，干干净净做事。说明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菩萨是做出来的，要实实在在度人修心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420" y="727075"/>
            <a:ext cx="398780" cy="3987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8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Wenda20170205A_0945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他们里面已经有不如理不如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法的事情（是不如理不如法，不是代表消业障？）不清白。清白是什么？清白是干净。今天不干净了，是不是不干净？叫你干净一点，是不是你不干净？我今天给张白纸，是不是叫你们像白纸一样干干净净？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心灵要干干净净，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不是说明他们心灵不干净？（是的，明白了）你们身上有业障，听话都听不懂的（对不起师父，最近是修得很差）我跟你说，不要以为自己什么都懂。我跟你讲话，你看你这种反应，说明你脑子根本不在那里，你这怎么修啊？真的（师父，对不起）你现在知道了吗？不要贡高我慢，自己不要觉得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哎呀，我来帮人家问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，不要觉得自己修得很好。你告诉我，你度了多少人，你付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Wenda20170205A_0945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出了多少？整天在理论上问啊问啊，你实实在在度了几个人？（度得很少的）有什么好问的？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自己实实在在去行、去做。菩萨都是像你说出来的？菩萨全部自己做出来的，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听不懂啊？（听懂）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不要自己觉得“哎呀，整天在研究理论了”，自己好像研究研究跑来跟师父探讨探讨，不要这么做，否则你一辈子都成不了菩萨的！我告诉你，真正的菩萨是实实在在地做，救人，在救人当中碰到问题再来问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（嗯，弟子明白了）好好修了，你这种不叫贡高我慢啊？你自己都不知道。整天跟师父来讲理论、来问，就觉得你修得很好了，这不叫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贡高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啊？（弟子错了，对不起，师父）我跟你们说，现在多哭哭，上天不会哭，等到上不了天的时候再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Wenda20170205A_0945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哭就来不及了（嗯，弟子最近是修得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很差）你跟我一讲话，我气场就不舒服。杂念纷飞，你还好意思问这些高尚的问题？你连菩萨都对不起（对的，最近是很多很多杂念）自己想一想了，真的，好好努力了！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实实在在修，一步一个脚印，你修一辈子都不一定修得出来，每个人都是这样的。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以后上不了天，到哪个地方去？你再来投人啊？再来投人你投一个男的，再吃喝嫖赌，你哪一天能够上天啊？！把今世修的福德再全部用光，再去投畜生，这就是六道轮回！放下自己一点吧，人间的东西都放不下，天天还要问怎么脱离呢，想一想就知道了。什么叫慈悲？慈悲那是无私的。什么叫罣碍？罣碍是私心。好好修了，好好地忏悔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Wenda20170205A_0945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身上业障很重（感恩师父，师父再见）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98755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接下来给大家简单讲讲，修行必须要有的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十大行愿。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1.礼敬诸佛，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就是对诸佛菩萨要非常的尊敬，有礼貌、礼节，用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心来恭敬佛，这是行愿。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2.称赞如来，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如来菩萨犹如是所有的菩萨，你要有一种称赞。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如拜观世音菩萨时，你的心里要称赞观世音菩萨：您这么伟大，救苦救难度我们众生，我们无法用语言来感恩您，我们赞颂菩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</a:t>
            </a:r>
            <a:endParaRPr lang="en-US" altLang="zh-CN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98755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萨。就如你们看见师父，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师父好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，那种向师父的问候感受不是假的，不是做给人家看的，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是一种内心存在的由敬重产生的法喜。</a:t>
            </a:r>
            <a:r>
              <a:rPr lang="en-US"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3.广修供养，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也就是前面给大家讲的八种供养。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要多修多供养，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供水果、供鲜花、布施功德费、供油、叩拜等，都是供养，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要供养佛法僧，就是大喜舍，喜舍的功德很大，能开智慧，去烦恼，积功德。</a:t>
            </a: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07137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4.忏悔业障，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要经常忏悔自己的业障，才能进步，明白道理才能修得好。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如果认为自己什么缺点都没有，你说能修得好吗？业障如影随行，丝毫不差，只有忏悔，才能消除。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5.随喜功德，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就是随喜他人做功德。就是不强求别人做事，一切随喜。如果你今天经济上不好，多做些法施，三施里面法施为最。如果你有钱可以供养一点，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随喜功德，一定会有功德回报的，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但也不要说自己连饭都没吃，把钱全部拿出来供养，那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也是不可以，是执著。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430655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b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6.法物常转，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师父给你们讲的法物常转，比如佛珠、念珠，是不是法物啊？要不要转？念经的时候佛珠是不是随着你的手在转？法物，如法器、念的经文等，你在念经的时候，一遍一遍的在念，是不是随着你的眼睛和大脑在转？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善念一动，消灾吉祥。                                           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7.请佛住世，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恭敬菩萨，见到各种形式来世间救人的菩萨，供养他，做一个好护法，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为了救度众生，请菩萨常住在人世间，帮助人们找回本性。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6657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8.常随佛学，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就是要紧跟着佛菩萨来学，这就叫常随佛学，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学佛的行为，学佛的思维，学佛的智慧，学佛的悟性。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你们要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勤修戒定慧，息灭贪瞋痴。                                   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9.恒顺众生，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要顺着众生来修学佛法，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就是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要不厌其烦地去教化众生，以慈悲喜舍心去救度众生。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比如这个人很喜欢讲话，我度她的时候，首先我要学会讲话，要顺着人家的缘才能把人家度上来，师父现在就是恒顺众生，顺着众生的要求来救度，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560" y="0"/>
            <a:ext cx="11219815" cy="685800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师父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6657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如现在人需要健康，平安，学业，生意顺利，师父就顺着众生的需求来度化他们，等他们一切顺利的时候，境界提升，增长佛菩萨的智慧，自然修心修性，圆成佛道。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10.普皆回向，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我修心，我修行，我将功德、善业普遍地回向，我对谁都爱护，我把大爱回向人间，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叫普皆回向。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十大行愿。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</a:t>
            </a: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敬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诸佛，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称赞如来，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广修供养，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 </a:t>
            </a: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忏悔业障，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 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随喜功德，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法物常转，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请佛住世，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常随佛学，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 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恒顺众生，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如何理解普贤菩萨开示的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爱是轮回的种子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；关于普贤菩萨的十大愿力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23088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众：师父好，弟子给师父请安。今天是普贤菩萨圣诞，您在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2016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年台湾台北法会开示：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普贤菩萨开示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爱是轮回的种子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。他说的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就是轮回，因为你爱进去了，你就要轮回了。想一想，是不是这样？我们很多人爱到里面搞不清楚了。普贤菩萨说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欲爱是堕落的根源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，欲爱就是有欲望地去爱，那更不好，是堕落的根源。普贤菩萨说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贪是地狱的毒蛇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，欲海难填，就是说人的欲望像大海一样，根本填不满。苦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如何理解普贤菩萨开示的“爱是轮回的种子”；关于普贤菩萨的十大愿力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200" y="682625"/>
            <a:ext cx="399415" cy="39941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7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海无边，回头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是岸。菩萨的智慧深广如海，愿断一切恶，愿修一切善，才能共攀四圣，早登极乐。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请师父开示一下，普贤菩萨说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爱是轮回的种子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，师父您也开示过，同修之间如果缘分很深，看看彼此，心里开心就好了。为什么不要有过分的行为？天人之间的爱都是心里的爱，也没有行为的。您让我们看看彼此，心里爱他，是不是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放下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的初步阶段？是否不和对方接触才是更好的办法，才能不造新业呢？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長：对啊，是这样的，一个人不要造新业。爱要怎么爱？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要高尚的爱，不是人间的那种爱，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那你就脱离了那些低级趣味了。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普贤菩萨实际上也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是称为“十大愿王”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啊，所以普贤菩萨和很多大菩萨都是一样的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主要是不受一切烦恼魔障的侵害。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我跟你们讲了，想延寿的人要多求求普贤菩萨（哦，这是天机吗，师父？头一次这样听说）也不算天机。反正普贤菩萨管寿也管得很厉害，延寿（那怎么跟普贤菩萨说呢？请师父慈悲开示）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普贤菩萨，我要护持心靈法門，请普贤菩萨给我延寿。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延寿，他有不可思议的力量（一般延几年啊，师父？）你看，贪了吧？又来了吧？马上就贪（我是问问，呵呵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普贤菩萨因为是礼德和大行愿的象征，智慧、礼德，他有十个忍耐，所以普贤菩萨实际上具足无量大行，他也是四大菩萨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（对）所以我们要拜他的话，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实际上也就是要学会他的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十大愿力，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明白吗？他的愿力里有一个很重要：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忏悔业障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，还有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请佛住世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（对。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七者请佛住世，八者常随佛学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）对啊。如果你请佛住世，你是不是变成护法神了？（是的）菩萨叫我们不要把人间的情爱罣碍在心，因为你罣碍情爱，就脱离不了苦海（是）我最近跟弟子开示说，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你只要在人间动这种情，你就是在六道里轮回转脱不出来的。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只要你跟异性有这种事情，就算在人间是如理如法的，对不起，你永远在六道轮回（师父，这种情要上升到大爱，是这样吗？）对啊。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上升到大爱的话，你就把比你年纪大的看成父母，比你年纪小的看成自己的孩子，把差不多年龄的看成你的兄弟姐妹，那就是大爱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（明白。您刚才说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的这个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不是私情，是不是这样理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？）私情绝对不能搞的。菩萨讲的话里都有智慧，他说要把所有年纪大的都看成你的爸爸妈妈，你跟你爸爸妈妈会有这种私情吗？你把平等的男男女女都看成你的兄弟姐妹，你会去跟自己的兄弟姐妹搞吗？（不会的）你把所有比你小的看成自己的孩子，你又不会跟自己的孩子去动这种邪念，对不对？（对）这种事情就是告诉你，菩萨的智慧融在里边（明白了）所以人的感情不能乱用，人的感情要庄严清净，要把人间变成无垢世界，就是没有污垢的世界。天上的世界都是无垢的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（明白了。师父，普贤菩萨的十大愿力：一者礼敬诸佛，二者称赞如来。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称赞如来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如何理解呢？）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称赞如来就是称赞佛啊，你天天在外面说佛怎么好，你不就是在弘扬佛法？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师父每一次法会不就是说佛怎么好啊！（是的。三者广修供养，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广修供养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您解释解释）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广修供养，就是说供养佛法僧都是好的，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你自己修就是叫你多做供养（对。四者忏悔业障，就是刚才师父讲的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忏悔业障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）对啊（明白了。师父，十者普皆回向，如何理解这里的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做好事都要为别人，就是“普皆回向”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（哦，这个理解是无相吗？）无相有相还没讲到。实际上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至少说你做好事都是为别人，不为自己。你怎么不说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九者恒顺众生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Shuohua20180406  00:55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呢？（哦，师父您讲讲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恒顺众生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恒顺众生就是随缘，不要跟人家闹别扭。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人家说什么，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好好好，可以可以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哦，好好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恒顺众生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多好。师父有时候到一个地方去弘法，人家跟我说：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师父，请您坐这个车。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好好好。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师父，您住这个酒店。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好好好。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我又没什么要求的，这不叫恒顺众生啊？（明白了）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Wenda20180304A 31:47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在家居士许普贤菩萨十大行愿的前提是要能做到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11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众：普贤菩萨十大行愿，我们在家居士可以许吗？有同修把第十行愿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改成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上报四重恩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了，因为师父以前开示过，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第十行愿是“上报四重恩，下济三途苦”。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在家居士这样做如理如法吗？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長：也没什么不如理不如法。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你做得到就许；你做不到，你许这种大愿就叫撒谎，就叫不圆满。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做不到的事情你许出来，做不到，那你算不算撒谎？（对，打妄语）打妄语了。你开什么玩笑？地藏王菩萨就是在地狱里去救人啊，整个都在下面救人（明白了，感恩师父。要脚踏实地）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在家居士许普贤菩萨十大行愿的前提是要能做到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2310" y="692150"/>
            <a:ext cx="434340" cy="4343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7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651" y="674400"/>
            <a:ext cx="11632019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BA55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礼敬诸佛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Wenda20200920</a:t>
            </a:r>
            <a:r>
              <a:rPr lang="en-US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  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31:25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带着真诚恭敬的心去拜菩萨就是在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礼敬诸佛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11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众：普贤菩萨有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十大行愿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，其中有一个叫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礼敬诸佛”，如果带着真诚恭敬的心去拜菩萨，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是不是属于在行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礼敬诸佛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的愿力？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长：那当然了，就是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礼敬诸佛。生活中就是愿力，生活的每一个行为都是你的愿力所为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（师父在《白话佛法》视频开示中也提到，在观音堂真心拜菩萨也能庇荫到家人。真心礼佛、恭敬菩萨，功德很大吧？）对啊。你尊敬师父和不尊敬师父，哪一个功德大？（尊敬）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带着真诚恭敬的心去拜菩萨就是在“礼敬诸佛”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200" y="701040"/>
            <a:ext cx="425450" cy="425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称赞如来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广修供养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11-12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、普贤菩萨十大行愿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第二大行愿是称赞如来，就是称赞佛。如者就是如如不动，就是指我们不生不灭的心体。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们知道心有一个体性，称为心体，亘古至今而不变。你们想想看，从古到今，师父问你们，人的心真正有改变吗？变来变去还是个人心。来即是去，去即是来，这个心能生起万德，也能生起万恶，所以很多坏人生起万恶就完了，很多好人生起万德，一万个德行，所以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无去无来中，能去能来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师父跟你们讲，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“称赞如来相，以身业礼，以口业赞，以意业敬”，就是三业供养如来。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就是说，你身体做出来的都是有礼貌的、有礼节的，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11-12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、普贤菩萨十大行愿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就是很有规则、很尊贵；你口业出来的都是称赞别人；你意念出来的都是恭敬，不会动坏脑筋。身业、口业、意业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业供养如来，就是说，一个人其实不单单是用水果供养菩萨，实际上你的心也在供养。心是什么？身业、口业、意业三业供养如来、菩萨、佛。换句话说，你们只要不做坏事，你就是如理如法了，就已经是在供养如来佛了。</a:t>
            </a:r>
            <a:r>
              <a:rPr lang="en-US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做好人是不是在供养佛啊？好人是不是菩萨喜欢啊？你们对师父好，是不是在供养师父？师父一看见你们这么规规矩矩、老老实实，学佛这么好，师父就很开心，师父是不是等于接受了你们供养了？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Wenda20190816 37:47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如何理解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所有礼赞供养福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11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众：礼佛大忏悔文中有一句话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所有礼赞供养福，请佛住世转法轮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，通常都是供养佛法僧，为什么这句话里面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所有礼赞供养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福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呢，这个有什么讲究？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長：你没有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福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哪来的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？你闻到佛法有没有福气？你在人间先要有福气，你才能闻到佛法（是的）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如何理解“所有礼赞供养福”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7870" y="753745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忏悔业障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Wenda20201011  01:05:13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忏悔本身就是一种愿力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39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关于普贤菩萨十大行愿，同修发现我们做的很多事情都是在行愿，比如，恭敬地拜菩萨、礼敬诸佛。普贤菩萨还有一个愿力就是忏悔业障，师父一直在教导我们忏悔的重要性。请问师父，我们在忏悔是不是也是在行愿呢？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长：是啊，你一边在忏悔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忏悔本身就是一种愿力，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因为人到这个世界上来，做人了你总有业障，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忏悔就是你要改正，改正不就是个愿力吗？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我这个人不想改毛病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，那说明你这个人没愿力。你说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我这个人想改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，这不是有愿力了吗？（明白了）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忏悔本身就是一种愿力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7715" y="727075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Wenda20200809  36:10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可否把礼佛大忏悔文翻译成外语版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39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众：师父，最近才发现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礼佛大忏悔文的后半段讲的是普贤菩萨的十大行愿，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比较展开写的，讲得非常好，像懂中文的师兄他们就能够理解其中的意思。现在越来越多的西人佛友他们念经学佛，但是不知道礼佛大忏悔文的意思，能不能把礼佛大忏悔文翻译成外语版，让西人在念诵的时候能够同时理解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长：可以的，都是大愿力（对）菩萨就讲的，比方说，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今诸佛世尊，当证知我，当忆念我。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我在诸佛世尊前作如是言，我实事求是地讲，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可否把礼佛大忏悔文翻译成外语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8345" y="709295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Wenda20200809  36:10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我许愿（对）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若我此生，若我余生，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曾行布施，或守净戒，乃至施与畜生，一抟之食；或修净行，所有善根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……”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我要成就众生，我所有做的善的我要修行菩提，所有善根，还有我的无上的智慧，我无上的善根，一切合在一起，包括所有的，“皆悉回向阿耨多罗三藐三菩提”，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我都要能够回向到无上正等正觉。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回向就是“我要能够成功,无上正等正觉”。这个都是行愿的，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明白了吗？（明白。感恩普贤菩萨，感恩观世音菩萨）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200" y="886562"/>
            <a:ext cx="11734800" cy="57554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释迦牟尼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 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2021年11月5日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随喜功德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解答来信疑惑：一百五十九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理解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随喜功德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39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问：感恩师父慈悲给我们讲授普贤菩萨的十大行愿。感恩普贤菩萨。弟子每天对照普贤菩萨的十大行愿，检查自己的毛病，非常受益。弟子先前不懂得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随喜功德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，心想着：做功德一定要么是出钱，要么是出力，既不出钱，又不出力，就是随喜一下，怎么会有功德呢？现在似乎有点明白了，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“随喜、赞叹”是一种良好的心态，是一种没有嫉妒、没有瞋恨的心态，是一种平常心的心态，学佛修心修的就是我们的心，如果有好的心态，就是把我们贪瞋痴的心修好了，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从这个角度来说，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能够随喜、赞叹他人的人，他的心就是修好了，这样的人就是有功德。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请师父慈悲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解答来信疑惑：一百五十九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指导，弟子的这种理解是否如理如法？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答：非常好。很有悟性。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20150119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沙巴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19:32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12.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如何更好地做到随喜功德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3716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问：我们在修行过程中如何更好地做到随喜功德？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答：随喜，就是说只要众善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你们在做善事了，我也做一点功德；做这个好事了，我也做一点。能出力就出力，能布施就布施，这就是随喜。不要说家里已经穷得饭都没吃了，还要拿出这个饭钱去做善事，那这一定是做错事情了。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随喜功德，就是随自己的愿力、随自己的心愿、随社会的大环境来做功德。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如何更好地做到随喜功德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3905" y="727710"/>
            <a:ext cx="371475" cy="3714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法物常转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马来西亚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·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吉隆坡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170829 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第六，法物常转。就是说很多我们的法物、法器、书、佛书要拿在手上，不能放在家里，经常给别人结缘，给别人，让别人也能够得到佛法的庇佑，这就叫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法物常转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39878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【中场视频】念《礼佛大忏悔文》要行愿！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5750" y="0"/>
            <a:ext cx="5556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Wenda20200823 75:47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4" name="念《礼佛大忏悔文》要行愿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71470" y="1840230"/>
            <a:ext cx="6449060" cy="36245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430655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b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7.请佛住世，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恭敬菩萨，见到各种形式来世间救人的菩萨，供养他，做一个好护法，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为了救度众生，请菩萨常住在人世间，帮助人们找回本性。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请佛住世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Wenda20180302</a:t>
            </a:r>
            <a:r>
              <a:rPr lang="en-US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  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46:57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什么叫请佛住世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0147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 众：请问师父，具体什么叫请佛住世？今天是个大日子，如果同修想发愿请佛住世，请师父久住人间，这个愿具体该怎么发呢？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 長：请佛住世的话，实际上有两种概念，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一种，请佛住世可以请佛法永存在人间。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佛法僧，僧人是菩萨的一种代表，是佛性的一种代表；法，就是请佛法住世；还有就是请自己的佛住世。佛是什么呢？佛就是你自己的本性。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另外一种，比方说你认为的、你知道的，或者你感受到这个</a:t>
            </a:r>
            <a:endParaRPr lang="zh-CN" altLang="en-US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什么叫请佛住世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9455" y="718185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965" y="2983865"/>
            <a:ext cx="11736070" cy="2190750"/>
          </a:xfrm>
        </p:spPr>
        <p:txBody>
          <a:bodyPr>
            <a:normAutofit fontScale="90000"/>
          </a:bodyPr>
          <a:lstStyle/>
          <a:p>
            <a:pPr marL="0" indent="0" algn="ctr" fontAlgn="auto">
              <a:lnSpc>
                <a:spcPct val="150000"/>
              </a:lnSpc>
            </a:pPr>
            <a: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2-1</a:t>
            </a:r>
            <a:r>
              <a:rPr lang="en-US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、学佛的十大行愿</a:t>
            </a:r>
            <a:br>
              <a:rPr lang="zh-CN" altLang="en-US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b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zh-CN" sz="4800" b="1" spc="300" dirty="0">
              <a:solidFill>
                <a:srgbClr val="7F6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8645" y="3674745"/>
            <a:ext cx="11015330" cy="1500187"/>
          </a:xfrm>
        </p:spPr>
        <p:txBody>
          <a:bodyPr/>
          <a:lstStyle/>
          <a:p>
            <a:pPr algn="ctr"/>
            <a:endParaRPr lang="en-US" altLang="zh-CN" dirty="0" smtClean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Wenda20180302</a:t>
            </a:r>
            <a:r>
              <a:rPr lang="en-US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  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46:57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人像菩萨一样、像佛一样在人间，他在帮助别人，你希望他活得长一点，就叫请佛住世，住在世间长一点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Wenda20150710_8436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请佛住世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的愿力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39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 众：师父，普贤菩萨十大愿里面有一个愿望是“请佛住世”请求佛菩萨常住在人间。佛菩萨在人间他有使命，时间到了他就会走。如果众生都请求他在人间多活一段时间，他是不是因为众生都许过这个愿就不会那么早就走了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 长：这个就是要看的。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如果这个天时真的有大灾大难的时候，比方说这个愿力已经差不多了，或者这个使命差不多了，他可能还会是这样。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一般的要人间的这个菩萨自己发愿，如果菩萨乘愿再来的到了人间之后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“请佛住世”的愿力wenda20150710_843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6125" y="700405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3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Wenda20150710_8436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可以自己发愿，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情愿吃苦在人间度更多的众生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，因为很多菩萨到人间来受的这些苦的确不是人所能受到的苦，他这个压力，还有他所承受的这种痛苦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就像很多病人要医生看，医生会崩溃的，但是如果这个医生很坚强，他愿意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下来一次不容易，他能够尽自己的所有的心，把世界上所有的众生能够度尽，度尽他认为有缘的众生，这样的话菩萨还会让他继续在人间的。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是保护好身体，肉身保护好。其实这个寿，只要你如理如法，菩萨一般都会成全你的。明白了吗？（明白，感恩师父！那一般的小菩萨他这样求的话没什么用的是吧？）大菩萨和小菩萨差得太远了。举个简单例子，一个大官和小官一个小科长和一个部长是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Wenda20150710_8436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什么概念你自己知道就好了。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6657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8.常随佛学，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就是要紧跟着佛菩萨来学，这就叫常随佛学，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学佛的行为，学佛的思维，学佛的智慧，学佛的悟性。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你们要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勤修戒定慧，息灭贪瞋痴。                                   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常随佛学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马来西亚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·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吉隆坡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170829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第七，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常随佛学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，就是与时俱进。跟着佛陀的理论学佛经、学佛法、学佛的意念。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6657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9.恒顺众生，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要顺着众生来修学佛法，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就是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要不厌其烦地去教化众生，以慈悲喜舍心去救度众生。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比如这个人很喜欢讲话，我度她的时候，首先我要学会讲话，要顺着人家的缘才能把人家度上来，师父现在就是恒顺众生，顺着众生的要求来救度，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如现在人需要健康，平安，学业，生意顺利，师父就顺着众生的需求来度化他们，等他们一切顺利的时候，境界提升，增长佛菩萨的智慧，自然修心修性，圆成佛道。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恒顺众生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Wenda20170604A_2752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普贤菩萨的十大行愿之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恒顺众生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39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众：普贤菩萨的十大愿力中，其中有一个愿力叫做恒顺众生。请问师父，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恒顺众生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随顺众生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的区别是什么呢？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“恒顺众生”实际上就是平衡和众生的关系，就是包容，就是圆融。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基本上道理是差不多的，就是这个事情顺着大家一起来，不要去跟人家拧着干（嗯）你想想看，你要救人，你要先听他讲，他怎么讲，你先要听，你就是叫随顺。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是开始，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是一个结果。恒顺是什么意思？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开始他发牢骚，你就随顺他，先听他讲，等到他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普贤菩萨的十大行愿之“恒顺众生”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7870" y="718185"/>
            <a:ext cx="425450" cy="425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7767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佛曰：如实修行是真供养故。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如果你们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用心以佛菩萨为榜样修行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的话，那就是真的修佛修心了，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“如实”就是实实在在，没有半点虚假的用真心修，你就是真的在供养佛菩萨。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想想看，你们学观世音菩萨救度众生，是不是在供养菩萨？你们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学观世音菩萨讲经说法，让大家获益，改变自我，弘法利生，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每个人都在感谢观世音菩萨，个个都在求观世音菩萨救救我，这是不是在供养佛菩萨，观世音菩萨的誓愿就是闻声救苦，救苦救难，大慈大悲，你们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这种行为就是法布施，就是在供养佛菩萨。</a:t>
            </a:r>
            <a:endParaRPr lang="zh-CN" altLang="en-US" sz="2700" b="1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Wenda20170604A_2752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发完牢骚之后，你来平衡他这个心，为什么讲错了。那么“恒顺”是不是比“随顺”应该高一个级别啊？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（对的对的）好了，就这样。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解答来信疑惑一百八十四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815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问：恒顺众生的人，是否比随缘的人境界要高？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答：恒顺众生，恒，就是自古以来；心里平衡了，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平衡是经过修心了，他能调整自己的心，平衡自己的心，来顺着众生，已经有忍辱的心在里面，境界当然比随缘的人高。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随缘是说无所谓、没关系，但是说不定心中还有气。恒顺众生的人当然比随缘的人境界要高。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6657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10.普皆回向，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我修心，我修行，我将功德、善业普遍地回向，我对谁都爱护，我把大爱回向人间，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叫普皆回向。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马来西亚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·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吉隆坡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170829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普贤菩萨十大愿力的最后一个叫普皆回向，就是说我今天学佛，我今天拜佛，我今天得到了佛法，你们知道为什么吗？我是为了救度众生，为了回向。你们记住了，心灵法门的回向是更具有针对性，念多少经回向给爸爸、回向给妈妈、回向给自己过世的亡人，等到你功德越来越大的时候就可以回向给更多的众生，不是单单自己家里，这就是回向偈里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上报四重恩，下济三途苦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解答来信疑惑（二百三十九）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2018-07-16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8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关于回向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7701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问：白话佛法第二册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里有关修行必须要有的十大行愿里中的第十项：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普皆回向，我修心，我修行，我将功德、善业普遍的回向，我对谁都爱护，我把大爱回向人间，叫普皆回向。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佛学问答里的第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77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问《有关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回向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的问题》中说：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平时做功课、念小房子是否要回向，最好是随缘。回向是一个大的布施模式，凡是说了回向给我们自己累世的冤亲债主或者有缘众生，就是把我们所有诵经的功德，上报四重恩，下济三途苦，给一切天地人的生灵，愿力很大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请问。两者如何理解？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解答来信疑惑（二百三十九）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2018-07-16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答：回向就是给人家，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你们现在磕头给家人念经之后，祝愿家人身体好、过劫、学习好，是不是回向？普皆回向是境界更高，忘记小我、成全大我。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举个人间的例子，有的人赚了钱养家糊口；有的人赚了钱情愿自己很节省，出去救济别人或交给红十字会，这些境界很高很大。但是作为你自己，还没有赚多少、功德还不够的情况下，你的回向如果选了这么大，就付出去了。付出去会不会有回报？有，但不是马上的。你给家人求，这种回向是马上就能得到回报的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不是不让你们回向，你们其实天天在回向，给自己念经、给家人念经、给亡人念经，不就是回向吗？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回向给谁了？保佑父母身体好，不就是回向给父母亲了吗？不是念给自己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解答来信疑惑（二百三十九）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2018-07-16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而是给别人的就是回向给别人。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如果连自己家人都保佑不了，你说要回向给全世界的受苦人，你能救度他们吗？你能上报四重恩、下济三途苦吗？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你上不去，也下不来，把自己也牵连进去了。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要有能力才能帮助别人，自度度人，先度好自己，才能度别人。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如果自己天天想不通，天天难过，穷得苦得不得了，还要说接济大家？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894840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人要常存正念，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要经常有正的念头，不要有邪的念头，人很可怜的，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如果没有正念，犹如在茫茫大海上漂泊不定，找不到自我，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这个人就没有办法礼佛了。如果心中想的都是歪的，不正的东西，就是跪在这里磕头都是假的，所求的均属虚妄，做功德是让人家看的。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人间的常理、伦理道德犹如是一种人间的烟云。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比如，儿子对我不好，用人间的常理来说，只不过像烟云一样是假的，迷惑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1569085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一下，不要以为是儿子真的对你不好，其实这一切都是你与儿子前世的冤结有关系，而你看到的是今世儿子对你不好，所以用正常的伦理是不能解释，你也是不能解脱的，因为都是前世的因果，等时间到了就没有了，像烟云一样，会变的，会过去的，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要常想到都是因缘果报。学佛就是要让你们看开，放下，随缘。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师父给你们现在讲的这些道理就是要让你们看开，放下，随缘。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佛曰：如实修行是真供养故。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用心以佛菩萨为榜样修行......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“如实”就是实实在在，没有半点虚假的用真心修，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人要常存正念，......要常想到都是因缘果报。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39878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视频：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086.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如何保持正信正念的道心？【真修实修】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5750" y="0"/>
            <a:ext cx="5556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Wenda20161216 81:51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4" name="如何保持正信正念的道心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5600.000000"/>
                </p14:media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30830" y="1835785"/>
            <a:ext cx="6530975" cy="37376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20180520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72: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08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79730"/>
            <a:ext cx="1115377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39.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面对诽谤，如何护法弘法；如何引导新佛友正信正念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23069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问：面对诽谤，如何护法弘法，特别对于刚修不久的佛友，面对诽谤，怎样去跟进他们更加如理如法？恳请师父慈悲开示。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答：这个世界上被人家讲，那是很正常的。有时候在家里都会被人家讲，兄弟姐妹也会嫉妒。被人家诽谤，尤其现在网上什么都有。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自己首先要坚持，要正信正念；第二，不要怕被人家讲，有则改之，无则加勉。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面对诽谤，如何护法弘法；如何引导新佛友正信正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18185"/>
            <a:ext cx="415925" cy="4159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20180520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72:08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果别人退转了，那么说明缘分还没有到，但是作为我们来讲，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多给他看一些正面的东西，多跟他讲讲道理，像我们今天晚上的法会视频、录音，多给他看看、听听，正信正念。你们为什么没有被人家的诽谤所退转呢？你们不就是因为有坚强的道心？你们就是因为知道师父在弘扬什么法，对不对？（对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让你们改变成一个非常受人欢迎的人，一个能够传承中华文化和传承佛教精髓的人，我让你们每个人都爱国爱民、遵纪守法，让你们每个人都变得越来越慈悲善良，这样别人知道了，别人就会很尊重我们。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要记住，不要怕别人讲，只怕自己真正做得不好，所以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坚持努力好好地学，多给人家释放一些正能量，而不要去跟人家争，跟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20180520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72:08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人家辩。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因为当一个人执著于一方的时候，很难解决对方现实的一些执著的观点。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夫妻吵架，为什么会吵架？先生以为他永远是对的，他才会骂老婆；老婆觉得她是对的，她才会骂老公。两个人各执一词，所以才不能解决这个问题。夫妻两个只要有一个人比较冷静，坐下来不跟他吵，对方很快就会冷静下来想一想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我这样对不对？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不跟别人争吵，学会忍耐，多给人家释放正能量，这就是正果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啊（感恩师父慈悲开示！）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Wenda20151009_9627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79730"/>
            <a:ext cx="1115377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业障爆发时心要坚定，正信正念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3924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业障爆发时心要坚定，虽有逆境困难，但心要忍得住，更要生大惭愧心，请求忏悔，不怨对方人事，只反省自己的不是，水到渠成，业障自消……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长：是啊，这个是很高的境界了。你就想一想了，你自己跑到人间来干吗？你投个女人啊！你已经犯很大业障了。跟老公吵架，自己来还债的，你想一想了！你有本事不要到人间来做人，你有本事在天上做天人，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业障爆发时心要坚定，正信正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420" y="709930"/>
            <a:ext cx="408305" cy="4083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Wenda20151009_9627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有本事在天上做菩萨啊！谁叫你到人间来的？到人间来你还有什么道理好讲啊？举个简单例子，再伟大、再有名的人，关进监狱之后算什么，对不对啊？你不就一个犯人嘛，好了，明白了吗？（明白）所以有什么好吵的？你在吵架，在人间讲道理，就等于你已经在监牢里了，还要跟犯人吵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架，还要跟犯人说：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你对，我对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丢死人啊！你连人都不是了，基本的一个做人的原则、道德都没有，进了监狱了你就不是人了，是像一个囚犯了。你听得懂吗？（明白，所以我们现在只可以好好忏悔）就下辈子有本事不要来！（对）所以师父经常跟人家讲的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人家欺负师父，我心里在想，师父是下辈子不会再来的，他们来不来我不知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Wenda20151009_9627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道，他们欺负我有什么好处了？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对不对啊？（对啊，所以我们要跟师父一起回去）天上都知道，让他们欺负好了，天会给他们惩罚的，不管是谁，我告诉你，欺负正法不行的！明白了吗？（明白）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师父做出来的所有的事情光明磊落、干干净净，所以一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定要护法，一定要好好的，心要正，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明白了吗？（明白。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我们每次遇到困难什么，都会先想到观世音菩萨，想到师父，师父吃的苦比我们更多，受的委屈比我们多，但是师父还是坚持弘法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）救人多不容易啊！大家都在贪瞋痴，你跟人家说：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哎呀，不要贪，不要瞋，不要痴。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人家骂你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神经病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啊；人家都在吃东西，你说：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不要吃啊，胃会吃坏的。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人家马上把你赶出去了；人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Wenda20151009_9627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77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家都在喝酒的时候，你跑去：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不要喝酒，酒会伤肝。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人家把你赶出去了；人人都在贪，每个人都为房子，要大房子，你跟他说：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不要了，小房子可以了。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人家不骂你的？现在听得懂了吗？（嗯）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1271905"/>
            <a:ext cx="10796270" cy="30676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任何的缘分都是促使你修好的增上缘，是坚定你上进的一个源泉。永远要时时刻刻生出慈悲心。随缘修心，随缘结缘，随缘布施，随缘成缘，这个“缘”就是佛缘。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lang="zh-CN" alt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白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話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佛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法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5-25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《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众生是佛，佛即是众生（一）》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03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身口意属于大供养。不要以为出了一点点钱，不要以为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做了一点好事，不要以为今天我稍微做了些布施就是大供养。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实际上，大供养是你自己真正能够用你的意念，用你的行为，用你的嘴巴讲出来的话让人家感受到你是佛，实际上你就是在供养佛。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因为你出来的样子让人家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看到了佛菩萨，让人家想到了佛菩萨，那你就是在供养佛了。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marL="0" indent="0" algn="l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任何的缘分都是促使你修好的增上缘，是坚定你上进的一个源泉。永远要时时刻刻生出慈悲心。随缘修心，随缘结缘，随缘布施，随缘成缘，这个</a:t>
            </a: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缘</a:t>
            </a: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就是佛缘。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Wenda20150724  01:15:22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如何视挫折为增上缘，跨越阻碍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14598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女听众：同修遇到挫折，有的人被困难打倒伤心难过，有的人却以此为增上缘、勇猛精进跨越阻碍。请问这是什么缘分因果？如何成为后者？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答：成为后者，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第一，根基要好；第二，在今世要有善德、善念、善缘。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比方说你们一直在师父身边的，看了师父经常吃苦、被人家冤枉，你们知道了，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你们碰到什么事情了，一想：哎呀，师父吃的苦比我们多了，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如何视挫折为增上缘，跨越阻碍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700405"/>
            <a:ext cx="408305" cy="4083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6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20150724  01:15:22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03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我这点算什么！好了，有这个善德你不就能够有增上缘了吗？看你跟什么人在一起。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如果你跟一个从来吃不起苦的人在一起，碰到事情他就颓废，碰到事情他就忧郁，然后你碰到事情的时候马上比他还忧郁，你不就受他影响了吗？你不是这个根基、缘分就不足了吗？（嗯）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你看师父怕吗？什么事情都不怕的（不怕）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有什么好怕的？有观世音菩萨你还怕？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（不怕不怕，有观世音菩萨，还有师父在）你想想看坐飞机都不怕，对不对？（对对，是的）你上天了，上天之后万一出什么事情呢？你怕吗？有什么好怕的？有观世音菩萨！（不怕）好了。很多人出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20150724  01:15:22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03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门就怕被车子轧死，还有很多人动不动就怕生癌症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你现在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有观世音菩萨，你怕什么？胆小鬼啊，呵呵呵（不怕不怕，感恩师父慈悲开示！）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印尼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•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雅加达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20170422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03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改掉自己身上的毛病很不容易，抽烟、喝酒、骂人、打人等等恶习必须要改变，虽然很痛苦，只要坚持，一定会修成佛道。常行布施心，常怀众人难。用慈悲心施舍众生，才能改变自己的人生，创造未来。想学佛成功的人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不要怕自己做错，要承认错误，学会忏悔，要从忏悔中学会增上缘。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别人骂你，别人对你不好，你要更加坚定信心，“是别人给了我机会，让我更好地修心”，才能增长智慧，善观因缘。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只要能够懂得，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世界上一切因缘都能成善，就会慢慢地去除心中的恶缘，就能一切随缘。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（掌声）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49403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【结束视频】行善若水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行愿若山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行善若水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16505" y="1606550"/>
            <a:ext cx="7158990" cy="405701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840" y="683895"/>
            <a:ext cx="10942955" cy="5001260"/>
          </a:xfrm>
        </p:spPr>
        <p:txBody>
          <a:bodyPr anchor="t">
            <a:noAutofit/>
          </a:bodyPr>
          <a:lstStyle/>
          <a:p>
            <a:pPr marL="0" indent="0" algn="l" fontAlgn="base">
              <a:lnSpc>
                <a:spcPct val="100000"/>
              </a:lnSpc>
              <a:spcAft>
                <a:spcPts val="0"/>
              </a:spcAft>
            </a:pP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佛曰：如实修行是真供养故。</a:t>
            </a:r>
            <a:b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十大行愿。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...1.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礼敬诸佛，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……2.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称赞如来，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……3.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广修供养，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 4.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忏悔业障，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 5.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随喜功德，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……6.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法物常转，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……7.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请佛住世，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……8.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常随佛学，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 9.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恒顺众生，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……10.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普皆回向，</a:t>
            </a:r>
            <a:b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任何的缘分都是促使你修好的增上缘，是坚定你上进的一个源泉。永远要时时刻刻生出慈悲心。随缘修心，随缘结缘，随缘布施，随缘成缘，这个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缘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就是佛缘。</a:t>
            </a:r>
            <a:endParaRPr lang="zh-CN" altLang="en-US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362065"/>
            <a:ext cx="10515600" cy="402590"/>
          </a:xfrm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七篇·金言法语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800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Wenda20150306 14:24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真修实修就是时刻以菩萨为榜样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11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问：师父经常在节目里说，现在很多人在学佛，但是真修实修的人不多。那么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真修实修的标准是什么？只要每天坚持念经就算真修实修了，对吧？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不一定的，形式上也没有用。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真修实修的人就是时刻以菩萨为榜样，每天用菩萨的思维、行为、语言来对照自己在生活当中所有的行为、思维和语言，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这样才叫真修实修。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真修实修就是时刻以菩萨为榜样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1675" y="735965"/>
            <a:ext cx="362585" cy="36258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9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17936</Words>
  <Application>WPS 演示</Application>
  <PresentationFormat>宽屏</PresentationFormat>
  <Paragraphs>625</Paragraphs>
  <Slides>87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87</vt:i4>
      </vt:variant>
    </vt:vector>
  </HeadingPairs>
  <TitlesOfParts>
    <vt:vector size="99" baseType="lpstr">
      <vt:lpstr>Arial</vt:lpstr>
      <vt:lpstr>宋体</vt:lpstr>
      <vt:lpstr>Wingdings</vt:lpstr>
      <vt:lpstr>微软雅黑</vt:lpstr>
      <vt:lpstr>可可唯自强者强</vt:lpstr>
      <vt:lpstr>Yu Gothic UI</vt:lpstr>
      <vt:lpstr>Times New Roman</vt:lpstr>
      <vt:lpstr>Arial Unicode MS</vt:lpstr>
      <vt:lpstr>等线 Light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2-17、学佛的十大行愿  </vt:lpstr>
      <vt:lpstr>佛曰：如实修行是真供养故。如果你们用心以佛菩萨为榜样修行的话，那就是真的修佛修心了，“如实”就是实实在在，没有半点虚假的用真心修，你就是真的在供养佛菩萨。想想看，你们学观世音菩萨救度众生，是不是在供养菩萨？你们学观世音菩萨讲经说法，让大家获益，改变自我，弘法利生，每个人都在感谢观世音菩萨，个个都在求观世音菩萨救救我，这是不是在供养佛菩萨，观世音菩萨的誓愿就是闻声救苦，救苦救难，大慈大悲，你们这种行为就是法布施，就是在供养佛菩萨。</vt:lpstr>
      <vt:lpstr> 佛曰：如实修行是真供养故。...... 用心以佛菩萨为榜样修行...... “如实”就是实实在在，没有半点虚假的用真心修， </vt:lpstr>
      <vt:lpstr> 【白 話 佛 法 5-25 《 众生是佛，佛即是众生（一）》】  </vt:lpstr>
      <vt:lpstr> 【Wenda20150306 14:24】  </vt:lpstr>
      <vt:lpstr> 【Wenda20170205A_0945】  </vt:lpstr>
      <vt:lpstr> 【Wenda20170205A_0945】  </vt:lpstr>
      <vt:lpstr> 【Wenda20170205A_0945】  </vt:lpstr>
      <vt:lpstr> 【Wenda20170205A_0945】  </vt:lpstr>
      <vt:lpstr> 【Wenda20170205A_0945】  </vt:lpstr>
      <vt:lpstr>接下来给大家简单讲讲，修行必须要有的十大行愿。                               1.礼敬诸佛，就是对诸佛菩萨要非常的尊敬，有礼貌、礼节，用心来恭敬佛，这是行愿。                                                          2.称赞如来，如来菩萨犹如是所有的菩萨，你要有一种称赞。如拜观世音菩萨时，你的心里要称赞观世音菩萨：您这么伟大，救苦救难度我们众生，我们无法用语言来感恩您，我们赞颂菩                          </vt:lpstr>
      <vt:lpstr>萨。就如你们看见师父，“师父好”，那种向师父的问候感受不是假的，不是做给人家看的，是一种内心存在的由敬重产生的法喜。                                                                                    3.广修供养，也就是前面给大家讲的八种供养。要多修多供养，供水果、供鲜花、布施功德费、供油、叩拜等，都是供养，要供养佛法僧，就是大喜舍，喜舍的功德很大，能开智慧，去烦恼，积功德。</vt:lpstr>
      <vt:lpstr>4.忏悔业障，要经常忏悔自己的业障，才能进步，明白道理才能修得好。如果认为自己什么缺点都没有，你说能修得好吗？业障如影随行，丝毫不差，只有忏悔，才能消除。  5.随喜功德，就是随喜他人做功德。就是不强求别人做事，一切随喜。如果你今天经济上不好，多做些法施，三施里面法施为最。如果你有钱可以供养一点，随喜功德，一定会有功德回报的，但也不要说自己连饭都没吃，把钱全部拿出来供养，那也是不可以，是执著。                                                              </vt:lpstr>
      <vt:lpstr>   6.法物常转，师父给你们讲的法物常转，比如佛珠、念珠，是不是法物啊？要不要转？念经的时候佛珠是不是随着你的手在转？法物，如法器、念的经文等，你在念经的时候，一遍一遍的在念，是不是随着你的眼睛和大脑在转？善念一动，消灾吉祥。                                                                               7.请佛住世，恭敬菩萨，见到各种形式来世间救人的菩萨，供养他，做一个好护法，为了救度众生，请菩萨常住在人世间，帮助人们找回本性。                                                                                                                             </vt:lpstr>
      <vt:lpstr>                                                              8.常随佛学，就是要紧跟着佛菩萨来学，这就叫常随佛学，学佛的行为，学佛的思维，学佛的智慧，学佛的悟性。你们要勤修戒定慧，息灭贪瞋痴。                                                           9.恒顺众生，要顺着众生来修学佛法，就是要不厌其烦地去教化众生，以慈悲喜舍心去救度众生。比如这个人很喜欢讲话，我度她的时候，首先我要学会讲话，要顺着人家的缘才能把人家度上来，师父现在就是恒顺众生，顺着众生的要求来救度，                                                                                                                         </vt:lpstr>
      <vt:lpstr>                                                              如现在人需要健康，平安，学业，生意顺利，师父就顺着众生的需求来度化他们，等他们一切顺利的时候，境界提升，增长佛菩萨的智慧，自然修心修性，圆成佛道。  10.普皆回向，我修心，我修行，我将功德、善业普遍地回向，我对谁都爱护，我把大爱回向人间，叫普皆回向。                                                                                                                         </vt:lpstr>
      <vt:lpstr> 十大行愿。... 敬礼诸佛，……称赞如来，……广修供养，……  忏悔业障，…… 随喜功德，……法物常转，…… 请佛住世，……常随佛学，…… 恒顺众生，……普皆回向， </vt:lpstr>
      <vt:lpstr> 【Shuohua20180406  00:55】  </vt:lpstr>
      <vt:lpstr> 【Shuohua20180406  00:55】  </vt:lpstr>
      <vt:lpstr> 【Shuohua20180406  00:55】  </vt:lpstr>
      <vt:lpstr> 【Shuohua20180406  00:55】  </vt:lpstr>
      <vt:lpstr> 【Shuohua20180406  00:55】  </vt:lpstr>
      <vt:lpstr> 【Shuohua20180406  00:55】  </vt:lpstr>
      <vt:lpstr> 【Shuohua20180406  00:55】  </vt:lpstr>
      <vt:lpstr> 【Wenda20180304A 31:47】  </vt:lpstr>
      <vt:lpstr> 礼敬诸佛 </vt:lpstr>
      <vt:lpstr> 【Wenda20200920  31:25】  </vt:lpstr>
      <vt:lpstr> 称赞如来      广修供养 </vt:lpstr>
      <vt:lpstr> 【11-12、普贤菩萨十大行愿】  </vt:lpstr>
      <vt:lpstr> 【11-12、普贤菩萨十大行愿】  </vt:lpstr>
      <vt:lpstr> 【Wenda20190816 37:47】  </vt:lpstr>
      <vt:lpstr>忏悔业障</vt:lpstr>
      <vt:lpstr> 【Wenda20201011  01:05:13】  </vt:lpstr>
      <vt:lpstr> 【Wenda20200809  36:10】  </vt:lpstr>
      <vt:lpstr> 【Wenda20200809  36:10】  </vt:lpstr>
      <vt:lpstr>随喜功德</vt:lpstr>
      <vt:lpstr> 【解答来信疑惑：一百五十九】  </vt:lpstr>
      <vt:lpstr> 【解答来信疑惑：一百五十九】  </vt:lpstr>
      <vt:lpstr> 【20150119沙巴19:32】  </vt:lpstr>
      <vt:lpstr>法物常转</vt:lpstr>
      <vt:lpstr> 【马来西亚·吉隆坡 170829 】  </vt:lpstr>
      <vt:lpstr>PowerPoint 演示文稿</vt:lpstr>
      <vt:lpstr> 7.请佛住世，恭敬菩萨，见到各种形式来世间救人的菩萨，供养他，做一个好护法，为了救度众生，请菩萨常住在人世间，帮助人们找回本性。                                                                                                                             </vt:lpstr>
      <vt:lpstr>请佛住世</vt:lpstr>
      <vt:lpstr> 【Wenda20180302  46:57】  </vt:lpstr>
      <vt:lpstr> 【Wenda20180302  46:57】  </vt:lpstr>
      <vt:lpstr> 【Wenda20150710_8436】  </vt:lpstr>
      <vt:lpstr> 【Wenda20150710_8436】  </vt:lpstr>
      <vt:lpstr> 【Wenda20150710_8436】  </vt:lpstr>
      <vt:lpstr>                                                              8.常随佛学，就是要紧跟着佛菩萨来学，这就叫常随佛学，学佛的行为，学佛的思维，学佛的智慧，学佛的悟性。你们要勤修戒定慧，息灭贪瞋痴。                                                                                                                                                                              </vt:lpstr>
      <vt:lpstr>常随佛学</vt:lpstr>
      <vt:lpstr> 【马来西亚·吉隆坡 170829】  </vt:lpstr>
      <vt:lpstr>                                                              9.恒顺众生，要顺着众生来修学佛法，就是要不厌其烦地去教化众生，以慈悲喜舍心去救度众生。比如这个人很喜欢讲话，我度她的时候，首先我要学会讲话，要顺着人家的缘才能把人家度上来，师父现在就是恒顺众生，顺着众生的要求来救度，如现在人需要健康，平安，学业，生意顺利，师父就顺着众生的需求来度化他们，等他们一切顺利的时候，境界提升，增长佛菩萨的智慧，自然修心修性，圆成佛道。                                                                                                                         </vt:lpstr>
      <vt:lpstr>恒顺众生</vt:lpstr>
      <vt:lpstr> 【Wenda20170604A_2752】  </vt:lpstr>
      <vt:lpstr> 【Wenda20170604A_2752】  </vt:lpstr>
      <vt:lpstr> 【解答来信疑惑一百八十四】  </vt:lpstr>
      <vt:lpstr>                                                              10.普皆回向，我修心，我修行，我将功德、善业普遍地回向，我对谁都爱护，我把大爱回向人间，叫普皆回向。                                                                                                                         </vt:lpstr>
      <vt:lpstr>普皆回向</vt:lpstr>
      <vt:lpstr> 【马来西亚·吉隆坡 170829】  </vt:lpstr>
      <vt:lpstr> 【解答来信疑惑（二百三十九）2018-07-16】  </vt:lpstr>
      <vt:lpstr> 【解答来信疑惑（二百三十九）2018-07-16】  </vt:lpstr>
      <vt:lpstr> 【解答来信疑惑（二百三十九）2018-07-16】  </vt:lpstr>
      <vt:lpstr>                                                              人要常存正念，要经常有正的念头，不要有邪的念头，人很可怜的，如果没有正念，犹如在茫茫大海上漂泊不定，找不到自我，这个人就没有办法礼佛了。如果心中想的都是歪的，不正的东西，就是跪在这里磕头都是假的，所求的均属虚妄，做功德是让人家看的。                                                                      人间的常理、伦理道德犹如是一种人间的烟云。比如，儿子对我不好，用人间的常理来说，只不过像烟云一样是假的，迷惑                                                                                                                         </vt:lpstr>
      <vt:lpstr>                                                              一下，不要以为是儿子真的对你不好，其实这一切都是你与儿子前世的冤结有关系，而你看到的是今世儿子对你不好，所以用正常的伦理是不能解释，你也是不能解脱的，因为都是前世的因果，等时间到了就没有了，像烟云一样，会变的，会过去的，要常想到都是因缘果报。学佛就是要让你们看开，放下，随缘。师父给你们现在讲的这些道理就是要让你们看开，放下，随缘。                                                                                                                                                   </vt:lpstr>
      <vt:lpstr> 人要常存正念，......要常想到都是因缘果报。 </vt:lpstr>
      <vt:lpstr>PowerPoint 演示文稿</vt:lpstr>
      <vt:lpstr> 【20180520新加坡72:08】  </vt:lpstr>
      <vt:lpstr> 【20180520新加坡72:08】  </vt:lpstr>
      <vt:lpstr> 【20180520新加坡72:08】  </vt:lpstr>
      <vt:lpstr> 【Wenda20151009_9627】  </vt:lpstr>
      <vt:lpstr> 【Wenda20151009_9627】  </vt:lpstr>
      <vt:lpstr> 【Wenda20151009_9627】  </vt:lpstr>
      <vt:lpstr> 【Wenda20151009_9627】  </vt:lpstr>
      <vt:lpstr>                                                              任何的缘分都是促使你修好的增上缘，是坚定你上进的一个源泉。永远要时时刻刻生出慈悲心。随缘修心，随缘结缘，随缘布施，随缘成缘，这个“缘”就是佛缘。                                                                                                                                                   </vt:lpstr>
      <vt:lpstr>任何的缘分都是促使你修好的增上缘，是坚定你上进的一个源泉。永远要时时刻刻生出慈悲心。随缘修心，随缘结缘，随缘布施，随缘成缘，这个“缘”就是佛缘。</vt:lpstr>
      <vt:lpstr> 【Wenda20150724  01:15:22】  </vt:lpstr>
      <vt:lpstr> 【Wenda20150724  01:15:22】  </vt:lpstr>
      <vt:lpstr> 【Wenda20150724  01:15:22】  </vt:lpstr>
      <vt:lpstr> 【印尼•雅加达 20170422】  </vt:lpstr>
      <vt:lpstr>PowerPoint 演示文稿</vt:lpstr>
      <vt:lpstr>佛曰：如实修行是真供养故。  十大行愿。...1.礼敬诸佛，……2.称赞如来，……3.广修供养，…… 4.忏悔业障，…… 5.随喜功德，……6.法物常转，……7.请佛住世，……8.常随佛学，…… 9.恒顺众生，……10.普皆回向，  任何的缘分都是促使你修好的增上缘，是坚定你上进的一个源泉。永远要时时刻刻生出慈悲心。随缘修心，随缘结缘，随缘布施，随缘成缘，这个“缘”就是佛缘。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616</cp:revision>
  <dcterms:created xsi:type="dcterms:W3CDTF">2023-11-14T14:28:00Z</dcterms:created>
  <dcterms:modified xsi:type="dcterms:W3CDTF">2025-03-15T13:17:13Z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3F3182ABB67B466486255BE8CBA6C56A_13</vt:lpwstr>
  </property>
  <property fmtid="{D5CDD505-2E9C-101B-9397-08002B2CF9AE}" pid="3" name="KSOProductBuildVer">
    <vt:lpwstr>2052-12.1.0.20305</vt:lpwstr>
  </property>
</Properties>
</file>