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72"/>
  </p:handoutMasterIdLst>
  <p:sldIdLst>
    <p:sldId id="257" r:id="rId4"/>
    <p:sldId id="258" r:id="rId5"/>
    <p:sldId id="259" r:id="rId6"/>
    <p:sldId id="260" r:id="rId7"/>
    <p:sldId id="261" r:id="rId9"/>
    <p:sldId id="4001" r:id="rId10"/>
    <p:sldId id="3367" r:id="rId11"/>
    <p:sldId id="4071" r:id="rId12"/>
    <p:sldId id="3696" r:id="rId13"/>
    <p:sldId id="4210" r:id="rId14"/>
    <p:sldId id="4212" r:id="rId15"/>
    <p:sldId id="4213" r:id="rId16"/>
    <p:sldId id="4271" r:id="rId17"/>
    <p:sldId id="4272" r:id="rId18"/>
    <p:sldId id="4002" r:id="rId19"/>
    <p:sldId id="4273" r:id="rId20"/>
    <p:sldId id="4274" r:id="rId21"/>
    <p:sldId id="3795" r:id="rId22"/>
    <p:sldId id="3700" r:id="rId23"/>
    <p:sldId id="4005" r:id="rId24"/>
    <p:sldId id="4007" r:id="rId25"/>
    <p:sldId id="4006" r:id="rId26"/>
    <p:sldId id="4275" r:id="rId27"/>
    <p:sldId id="4276" r:id="rId28"/>
    <p:sldId id="4277" r:id="rId29"/>
    <p:sldId id="4013" r:id="rId30"/>
    <p:sldId id="4217" r:id="rId31"/>
    <p:sldId id="4278" r:id="rId32"/>
    <p:sldId id="4326" r:id="rId33"/>
    <p:sldId id="4327" r:id="rId34"/>
    <p:sldId id="4328" r:id="rId35"/>
    <p:sldId id="4329" r:id="rId36"/>
    <p:sldId id="4330" r:id="rId37"/>
    <p:sldId id="4331" r:id="rId38"/>
    <p:sldId id="4332" r:id="rId39"/>
    <p:sldId id="4333" r:id="rId40"/>
    <p:sldId id="4153" r:id="rId41"/>
    <p:sldId id="4280" r:id="rId42"/>
    <p:sldId id="4279" r:id="rId43"/>
    <p:sldId id="4289" r:id="rId44"/>
    <p:sldId id="4290" r:id="rId45"/>
    <p:sldId id="4291" r:id="rId46"/>
    <p:sldId id="4155" r:id="rId47"/>
    <p:sldId id="4292" r:id="rId48"/>
    <p:sldId id="4293" r:id="rId49"/>
    <p:sldId id="4281" r:id="rId50"/>
    <p:sldId id="4282" r:id="rId51"/>
    <p:sldId id="4014" r:id="rId52"/>
    <p:sldId id="3894" r:id="rId53"/>
    <p:sldId id="4284" r:id="rId54"/>
    <p:sldId id="4080" r:id="rId55"/>
    <p:sldId id="4221" r:id="rId56"/>
    <p:sldId id="4222" r:id="rId57"/>
    <p:sldId id="4294" r:id="rId58"/>
    <p:sldId id="3493" r:id="rId59"/>
    <p:sldId id="4232" r:id="rId60"/>
    <p:sldId id="4235" r:id="rId61"/>
    <p:sldId id="4295" r:id="rId62"/>
    <p:sldId id="4239" r:id="rId63"/>
    <p:sldId id="4240" r:id="rId64"/>
    <p:sldId id="4241" r:id="rId65"/>
    <p:sldId id="4245" r:id="rId66"/>
    <p:sldId id="4237" r:id="rId67"/>
    <p:sldId id="4296" r:id="rId68"/>
    <p:sldId id="4297" r:id="rId69"/>
    <p:sldId id="2161" r:id="rId70"/>
    <p:sldId id="299" r:id="rId71"/>
  </p:sldIdLst>
  <p:sldSz cx="12192000" cy="6858000"/>
  <p:notesSz cx="6858000" cy="9144000"/>
  <p:custDataLst>
    <p:tags r:id="rId7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F00"/>
    <a:srgbClr val="2F5496"/>
    <a:srgbClr val="BE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6" Type="http://schemas.openxmlformats.org/officeDocument/2006/relationships/tags" Target="tags/tag4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2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4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8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0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25.xml"/><Relationship Id="rId5" Type="http://schemas.openxmlformats.org/officeDocument/2006/relationships/image" Target="../media/image5.png"/><Relationship Id="rId4" Type="http://schemas.openxmlformats.org/officeDocument/2006/relationships/tags" Target="../tags/tag1.xml"/><Relationship Id="rId3" Type="http://schemas.microsoft.com/office/2007/relationships/media" Target="../media/media9.mp4"/><Relationship Id="rId2" Type="http://schemas.openxmlformats.org/officeDocument/2006/relationships/video" Target="../media/media9.mp4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6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7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8.xml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29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microsoft.com/office/2007/relationships/media" Target="../media/media11.mp4"/><Relationship Id="rId2" Type="http://schemas.openxmlformats.org/officeDocument/2006/relationships/video" Target="NULL" TargetMode="External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0.xml"/><Relationship Id="rId4" Type="http://schemas.openxmlformats.org/officeDocument/2006/relationships/image" Target="../media/image2.png"/><Relationship Id="rId3" Type="http://schemas.microsoft.com/office/2007/relationships/media" Target="../media/media12.mp3"/><Relationship Id="rId2" Type="http://schemas.openxmlformats.org/officeDocument/2006/relationships/audio" Target="../media/media12.mp3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1.xml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2.xml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4.xml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5.xml"/><Relationship Id="rId4" Type="http://schemas.openxmlformats.org/officeDocument/2006/relationships/image" Target="../media/image2.png"/><Relationship Id="rId3" Type="http://schemas.microsoft.com/office/2007/relationships/media" Target="../media/media13.mp3"/><Relationship Id="rId2" Type="http://schemas.openxmlformats.org/officeDocument/2006/relationships/audio" Target="../media/media13.mp3"/><Relationship Id="rId1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6.xml"/><Relationship Id="rId4" Type="http://schemas.openxmlformats.org/officeDocument/2006/relationships/image" Target="../media/image2.png"/><Relationship Id="rId3" Type="http://schemas.microsoft.com/office/2007/relationships/media" Target="../media/media14.mp3"/><Relationship Id="rId2" Type="http://schemas.openxmlformats.org/officeDocument/2006/relationships/audio" Target="../media/media14.mp3"/><Relationship Id="rId1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7.xml"/><Relationship Id="rId1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8.xml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9.xml"/><Relationship Id="rId4" Type="http://schemas.openxmlformats.org/officeDocument/2006/relationships/image" Target="../media/image2.png"/><Relationship Id="rId3" Type="http://schemas.microsoft.com/office/2007/relationships/media" Target="../media/media15.mp3"/><Relationship Id="rId2" Type="http://schemas.openxmlformats.org/officeDocument/2006/relationships/audio" Target="../media/media15.mp3"/><Relationship Id="rId1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0.xml"/><Relationship Id="rId1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1.xml"/><Relationship Id="rId1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2.xml"/><Relationship Id="rId4" Type="http://schemas.openxmlformats.org/officeDocument/2006/relationships/image" Target="../media/image2.png"/><Relationship Id="rId3" Type="http://schemas.microsoft.com/office/2007/relationships/media" Target="../media/media16.mp3"/><Relationship Id="rId2" Type="http://schemas.openxmlformats.org/officeDocument/2006/relationships/audio" Target="../media/media16.mp3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3.xml"/><Relationship Id="rId1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4.xml"/><Relationship Id="rId1" Type="http://schemas.openxmlformats.org/officeDocument/2006/relationships/image" Target="../media/image4.jpeg"/></Relationships>
</file>

<file path=ppt/slides/_rels/slide6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45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microsoft.com/office/2007/relationships/media" Target="../media/media17.mp4"/><Relationship Id="rId2" Type="http://schemas.openxmlformats.org/officeDocument/2006/relationships/video" Target="../media/media17.mp4"/><Relationship Id="rId1" Type="http://schemas.openxmlformats.org/officeDocument/2006/relationships/image" Target="../media/image4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6.xml"/><Relationship Id="rId1" Type="http://schemas.openxmlformats.org/officeDocument/2006/relationships/image" Target="../media/image4.jpe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7.xml"/><Relationship Id="rId1" Type="http://schemas.openxmlformats.org/officeDocument/2006/relationships/image" Target="../media/image4.jpe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8.xml"/><Relationship Id="rId1" Type="http://schemas.openxmlformats.org/officeDocument/2006/relationships/image" Target="../media/image4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179"/>
            <a:ext cx="11470640" cy="55092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，增加智慧能量，如理如法参加白话佛法共修。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来信一百八十八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250" y="21209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为什么有定慧两力只是刚刚成为一个解脱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0541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问：白話佛法二《断除烦恼、化解业力、找回佛性》中读到：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要断掉烦恼，就必须离开贪念、瞋念、愚痴，而这一切靠的是定力和慧力。如果有定慧两力，你才能够解脱，但也只是刚刚成为一个解脱。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为什么有定慧两力只是刚刚成为一个解脱？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答：其实很简单的道理，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你戒了，一定会生出智慧，但还是人间的智慧，只是生出人间的一些悟性。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戒了之后生出智慧，然后有些悟性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哦，我明白了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就是一点点解脱。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有人间智慧了，再加上戒律，马上全部解脱，可能吗？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Wenda20180216_7257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耐心和恒心是定力，有定力才会有智慧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367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众：联谊会的时候师父说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耐心和恒心是拥有智慧的基础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，这个耐心和恒心是不是定力？有定力才会有智慧？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长：对。耐心是指人间的，恒心那是已经超越了一般人的耐心。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恒心是有一个理想、一个理念，有个志愿、有个心愿，还有一个愿力在里边，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所以他才会产生恒心。“我今天要做一件事情，我一定要修到天上去，成为菩萨，我有恒心。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坚持就为恒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（有的师兄可能从小做什么事情都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耐心和恒心是定力，有定力才会有智慧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718820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5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Wenda20180216_7257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03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三分钟热度，没有长性，只有念经、弘法一直坚持下来，这样的孩子是不是也是有任务下来的？）那当然了，绝对的（很多师兄都是这样）对。过去很多事情都没有恒心，都没有长性的，一到念经学佛，跟着师父六七年、七八年的还到今天，越修越好，因为他在当中获得了无限的法乐、喜乐，还有快乐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20160513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马德里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67:40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39.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如何锻炼自己的定力；定力的好坏是否与修心好坏有关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22167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问：请师父开示，应该如何锻炼自己的定力？对于定力不足的人，是应该刻意锻炼，还是应该尽可能给自己创造一个不受干扰的外环境？定力的好坏是否也与修心好坏有关？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答：有关系。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定力实际上就是人的修养，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你看很多人他不生气，他就有定力；你生气了，被人家一句话讲了，你跳起来了，你这个人叫没定力。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如何锻炼自己的定力；定力的好坏是否与修心好坏有关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18185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5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20160513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马德里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67:40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03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不管说什么话，你听进去就好了，听进去你没有反应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可以，就定得住。你被人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家一讲就跳，那说明你这个人很轻，没有分量。怎么样有分量呢？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第一，要好好地增加自己的知识量；第二，经常想：我是观世音菩萨，人家要讲我不好，观世音菩萨会跳吗？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观世音菩萨会跳起来骂人吗？观世音菩萨会生气吗？我是学菩萨的，菩萨会这样做吗？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定下来了。一想：我是人，我要吵，我要骂，我要跳。那你是人，你有本事像菩萨，你就不会跳了。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师父常说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每个人的业障像海一样大，像山一样大，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因为山是很重的，海是很广的，也就是说这个人浑身都是毛病，犹如山一样大、海一样广，业障在身上，没有一个好的地方。想一想，你们每个人从小到现在有多少缺点？不听人家劝，不听人家说，好吃懒做，只知道自己，不知道人家，不知道人家的感受，只知道自己的感受，伤害人家，诽谤人家等等，这些罪业重如山，恶业大如海。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要把自己的毛病用放大镜来照，要把自己的优点用显微镜来看，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也就是说要把自己的优点看得很小，而把自己的缺点要看得很大，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这样才能知道自己原来有多可怕，要醒悟赶紧改正自己身上的毛病。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很多人反过来，把自己的优点用放大镜来看，明明做了一点点善事，要看成很大很大的，而自己很大的缺点，却看得很小，认为我不就这么一点点小事情吗？有什么关系吗？请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千万不要忘记因小果大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啊。</a:t>
            </a: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我们要做圣人，而不要做小人，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同样是人，有些人活着就像在地狱里，而有些人却活在天上，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活在天上的人，是因为他的心像天一样的开阔，而且他没有任何的杂念。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而活在地狱里的人，是因为这些人的气量小，小到像针鼻一样大，担心、忧愁、嫉恨，整天活在痛苦当中。师父让你们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修心是让你们好好改正自己身上的毛病，要把心胸修得像大海一样宽广。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要把自己的毛病用放大镜来照，要把自己的优点用显微镜来看，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......请千万不要忘记因小果大......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修心是让你们好好改正自己身上的毛病，要把心胸修得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像大海一样宽广。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23.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如何能更好地改正自己的毛病和劣根性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300" y="144081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随着修行的深入，慢慢地会意识到自己身上的毛病及劣根性，但是由于业力的牵引，有时会因无法马上改掉这些习气而产生忧郁、自责、难过等各种负面情绪。对待自己暂时无法改掉的毛病及习气，我们应该以怎样的心态去面对？请师父慈悲开示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答：一个人在改自己毛病的过程当中，有时会觉得这个过程相当长，因为人的劣根性不是一天两天的，人一辈子形成的业障也不是一天两天的，</a:t>
            </a:r>
            <a:endParaRPr lang="zh-CN" altLang="en-US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20190512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38:26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如何能更好地改正自己的毛病和劣根性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7870" y="612775"/>
            <a:ext cx="363220" cy="3632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5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560" y="0"/>
            <a:ext cx="11219815" cy="685800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师父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20190512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38:26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940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有决心，要有信心，要天天求菩萨，天天念经、磕头，包括许愿、放生、念经，这些都是帮助你改变的一个基础，而且是一个条件。利用这些改变自己修为的条件，来坚持，不要懈怠，忍辱、精进、守戒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……这样的话，你很快就会改掉你身上的毛病。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关于改毛病的开示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151130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台长语：听众朋友们大家记住了，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一个人要改掉自己毛病要痛的，不痛能改掉毛病啊？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身上很多的毛病、习气是无始劫以来的，就是过去带来的。所以小时候我们养成的坏习惯等到大起来要改正真的很难的。小时候就喜欢不吃亏，大起来总归永远是不想吃亏，最后吃大亏。所以人要学会懂得怎么样来改自己的毛病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不好的毛病就得改。一个人做错事情就得承认自己做错了，不管有什么想法，只要做错了，马上承认，不要去纠结在里面。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如果你拼命地纠结，说这不是你的错，这不是你的错，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Shuoh20140829_2133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pic>
        <p:nvPicPr>
          <p:cNvPr id="5" name="关于改毛病的开示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621665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4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Shuoh20140829_2133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940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你很快会越做越错。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先会伤自己身体，第二会伤别人，因为不肯承认自己错误的人实际上他是一个屡教不改的人。所以要想一想这个世界没有什么道理可讲的，有时候就是因果。上辈子你欺负他，这辈子他才欺负你；上辈子你对他不好，这辈子他对你不好，所以这就叫道理，希望大家一定要好好地懂得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如何能做到不染着，修得清净、纯洁之心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151130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男听众：同修梦见跟师父对话，梦中他问师父：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人间如染缸，亦如荷花池里的淤泥，我们学佛如何能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做到不染着，修得清净、纯洁之心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师父法身开示：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靠戒律、定力。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如一块白布泡到染缸里，当然会被染色；可是如果你在外部包上油布封好，染料就浸泡不进来，怎么会污染？戒律是什么？师父告诉你，你学佛学到现在，不是不能杀人、打人才叫戒律。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饭碗里一粒饭都不能剩下，叫戒律；拜佛前洗手恭敬，叫戒律；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Wenda20161211B  19:36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pic>
        <p:nvPicPr>
          <p:cNvPr id="2" name="如何能做到不染着，修得清净、纯洁之心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594995"/>
            <a:ext cx="407035" cy="4070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4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Wenda20161211B  19:36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946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尊敬师父，尊敬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佛友、同修，叫戒律；不该拿的钱不能拿，叫戒律；看到人家有钱有名，不动心，不嫉妒，叫戒律；男女不乱七八糟乱来，叫戒律。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有了钱又要车子又要房子，叫贪心不守戒。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如果一个人成天不找自己身上的毛病、问题，总是想着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是外环境不好，是旁边的人把我带坏的，我是受别人影响才这样的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，那么这个人修不好心，学不好佛。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师父问你，如果你不惹坏人，人家来不来找你？很多事情都是自己惹出来的，就算有人想带坏你，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你有定力、有智慧，怎么会被牵着走？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比如有人拿一块肉给师父吃，师父就不吃，就算他塞到我嘴巴里，我也要吐出来。他能强迫我吗？一切都是自身的问题。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Wenda20161211B  19:36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946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答：太对了！你去听好了，这就是师父平时的性格。只要做梦做到像师父的性格，就是师父讲的，一点都不错。师父的法身很厉害的，我度人就这么度的（都很有能量，能量满满）非常有能量。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91579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接下来给你们讲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业力的纠缠，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你想做好人，你就做不了好人，业力纠缠着你；你想抛开烦恼，你就抛不开烦恼，而且烦恼永远纠缠着你。比如想做个好人，而脑子里杂念四起，一会儿坏的意念又来了，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这些坏的意念、烦恼都是自己找来的，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推又推不掉，这个好人怎么做呢？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师父跟你们谈谈业力：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第一，要轮回的业力是很重的，而且很浊。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因为你们身上的业障，足以让你们轮回，而不能到天上，所以这些轮回的业障它是很浊的，而且是很重的。带业往生说的是什么？说的是你们可以把这些业带到天上去，但那是很轻的业。比如，年轻时骂骂人，说说坏话，做了一点坏事等，但是晚年必须要修心，才能把过去做的坏事消除，把好的业带走。并不是说你晚年继续作恶，带着这些恶业孽障可以往生到西方极乐世界去，那是不可能的。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带业往生是你修行改变之后，还有留下的痕迹，是一些很轻的业，而不是带着重业往生，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大家一定要明白这一点。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往生靠的是自己修行的力量，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虽然靠的是自己修行的力量，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但是你根本就消除不尽自己的业障。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经常给你们讲：一张白纸，上面写过字，你想把它擦干净，你们说能擦干净吗？根本的字迹还是在上面的，是擦不掉的，擦掉的只不过是表面上的东西而已，但是菩萨很慈悲我们，等我们要走的时候，虽然还有印迹，菩萨慈悲也会让我们上去的。告诉你们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业障很难达到根本去净的，要想把所有的业障真正去掉，要有毅力和决心。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一个人如果没有毅力和决心，身上的毛病（业障）是去不掉的，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一定要痛改前非，必须把身上的毛病彻底改变。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业障很难达到根本去净的，要想把所有的业障真正去掉，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要有毅力和决心。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651" y="674400"/>
            <a:ext cx="11632019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BA55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14.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业障消除后是否留有痕迹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5798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当我们面对逆境时，顺着当下的果报去找寻自己所造的恶因，发现自己的无明习气，然后进行忏悔，从中得到开悟。因果皆空之后，是否业障也空了？还是业障依然留有痕迹？当面临逆境时产生的怨天尤人所造的业障是否也空了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答：当然会留有痕迹了。举个简单例子，你今天做一件坏事被抓进去了，之后这件事解决了，比方说被判一年。你出来了，这件事情过去了，没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20160510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布鲁塞尔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33:03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业障消除后是否留有痕迹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4530" y="815340"/>
            <a:ext cx="398780" cy="3987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20160510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布鲁塞尔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33:03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1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了。我问你，你的案底留着吧？所以，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为什么叫“带业往生”，给你们“带业往生”到西方极乐世界，并不是说带新业，带旧业留下的痕迹。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就是说，我不能再做新的坏事了，走的时候很干净，最后到天上去的时候因为我最近一直修得很好，但是我过去做错事情，虽然已经擦掉了，但是还是有痕迹在，这个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的带业往生。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业障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10%~15%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往生时可以去心灵法门的净土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135763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众：师父，在这次新加坡法会一个开示上，师父有说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心灵法门在天上有一片净土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，对吗？（对）请问师父，这片净土会比极乐世界高还是低？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长：我问你一句话，西方极乐世界是在哪里？是在天上对不对？（对）人是不是在地球上？（对）那地球，你说哪个国家高哪个国家低？（呵呵，一样高）好了，都在一个地球上有什么高低啊？都在一个天上，只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要你超脱六道的话，你说哪个高哪个低？（明白。我们心灵法门的同修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Shuohua20150612_2647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5" name="业障10%~15%往生时可以去心灵法门的净土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420" y="806450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Shuohua20150612_2647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261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往生的时候，还剩多少比例的业障才能到心灵法门的净土呢？）那就是我平时经常给你们看的，我说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这个要当心，那个要当心，你现在还有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28%”……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你只要在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10%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以内就能上西方了（心灵法门净土呢？）也是差不多，可能会更多一点吧，我想如果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应该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心灵法门的净土也是在10%-15%左右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（哇，很好！还有一个重要的问题，师父会在那里吗？）呵呵，你到时候看就知道了（我一定要修上去）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很多人很爱师父。到时候我最难过的，就是很多人不能跟师父永远在一起啊。你在人间是不能在一起，你要在上面啊，在上面可以永远在一起。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听得懂吗？（明白了。师父，我们好好修！）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脱离六道要将所有的业力全部化解掉、全部报掉，这个过程是不是要不断看破放下？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243459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</a:t>
            </a:r>
            <a:r>
              <a:rPr lang="en-US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：首先我要忏悔自己的不精进。去年墨尔本法会，師父说要把别人都当成菩萨，我当时心里犯嘀咕：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要是每个人都把别人当菩萨，这世界不就太平了吗？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经过这一段时间的念经修心，師父的慈悲感动着我，我现在明白了，业力是增上缘，当业力来的时候，一定要精进，多学菩萨的智慧，多向菩萨忏悔。我向观世音菩萨和師父深深地忏悔，对于所有为心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靈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法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門做贡献的佛友，我随喜你们的功德。现在有一个问题请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弟子開示二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---21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弟子開示二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---21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師父开示，我们学习心靈法門最终的目标是脱离六道，奔向四圣道或西方极乐世界，但是我们有很多业力，要将所有的业力全部化解掉、全部报掉，这个过程是不是要不断看破放下？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</a:t>
            </a:r>
            <a:r>
              <a:rPr lang="en-US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：要看破才能放下，看不破的人放不下，你刚才的忏悔说明已经看破很多，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要经常看破这个世界，觉得没有什么值得争斗，没有对错，你就放下了。世界上的一切都是缘分，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不要去争不要去斗，该我的就是我的，不该我的就不是我的，要随心随缘。不去怨恨这个世界，不去怨恨这个天地，你就会放得下。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弟子開示二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---21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最重要的是要懂得怎样让自己真正脱离苦海，苦海无边，就是因为我们在苦海里，所以要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修心念经脱离苦海。不要掺杂到人世间的纠纷中，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很多人打官司，律师问他一次他就痛苦一次，觉得这世界太不公平。当他不打官司的时候，就一定没有打官司的痛苦。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当不为自己所造业而受报的时候，就没有这个业报。学佛最重要的是要提升境界。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39878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中场视频【開示】业障爆发烦恼心，自修还是和大家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一起越过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5750" y="0"/>
            <a:ext cx="5556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悉尼周六联谊会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2020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月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日（选摘）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业障爆发烦恼心，自修还是和大家一起越过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90545" y="2185670"/>
            <a:ext cx="6010910" cy="34061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第二，当业力受报的时候，犹如火山爆发。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比如，一个人开始的时候挺好的，当业力受报时，忽然一下子中风了，或家里出大事了等。业障来的时候是突然之间的，逃都逃不掉，就像火山爆发一样。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当业力来的时候，你要一边逃，一边看。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如家里要出事情了，赶快逃，师父告诉你们的这个“逃”不是让你们逃避，当业力来时，你们说能逃得掉吗？我教你们这个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“逃”，就是把这个征兆化解掉，消除掉。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同时还要看，这个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“看”就是让你去化解，让你去想。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比如我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为什么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会有这个不好的念头？灾祸为什么会来找我？是什么样的业障来找我？是我今生的？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还是前世的？是我家庭里过世的亲属？还是我现在招惹来的？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当业力来的时候，像火山爆发一样，你一边逃，一边看，那种恐怖的力量你是无法逃脱的，若稍不留神就会把你熔进去，就会被熔化在业力里面，所以业力是很可怕的东西，师父现在教你们这个法门就是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要多做功德来消除业力，因为只有功德才可以消除业障，而做善事只能得到善报。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200" y="886562"/>
            <a:ext cx="11734800" cy="57554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释迦牟尼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 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2021年11月5日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要多做功德来消除业力，因为只有功德才可以消除业障，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而做善事只能得到善报。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业障爆发来不及念经，功德具足才能消业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165798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梦到自己身上有业障，并且现实中已经爆发来不及念小房子，可以先用功德消业障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长：可以（如果他的功德不具足，面对业障爆发这种情况，怎么办呢？）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功德不具足的话，那你要消业障当然消不掉。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就等于你要买东西没有钱，不一样啊？那么为什么有的人照样能够买回来呢？因为他透支，他用信用卡。你跟菩萨许愿就是信用卡，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菩萨，我一定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我身体好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Shuohua20160603_1719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业障爆发来不及念经，功德具足才能消业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8345" y="807085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Shuohua20160603_1719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了，我一定怎么样，能爬起来我就度人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。菩萨相信你了，给你信用卡先透支了，等到你毛病好了，你又不还钱了，最后被人家房子卖掉了，就这个道理。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32639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善恶不能抵消，除非做功德，只有功德能够忏悔消业，但也不能完全消光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9535" y="0"/>
            <a:ext cx="4482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天地游记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2020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10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月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17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日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4" name="善恶不能抵消，除非做功德，只有功德能够忏悔消业，但也不能完全消光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9723.000000"/>
                </p14:media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91485" y="2145030"/>
            <a:ext cx="6208395" cy="34925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33.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怎样把日常生活中的点点滴滴化为功德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165798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问：师父常常告诫我们说，佛法不离世间法。我们心灵法门的同修怎样才能把自己在工作、生活、学习以及日常生活中的点点滴滴，都化为功德呢？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答：点点滴滴化为功德很简单。今天，我帮助别人，扶人家一把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心中想：我是学佛人，我要给人家榜样，我要让人家感觉到菩萨在人间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——再去扶他，就有功德；只是一般地扶扶他，那叫善德。举个例子，你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20160424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58:28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5" name="怎样把日常生活中的点点滴滴化为功德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0565" y="779780"/>
            <a:ext cx="416560" cy="41656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20160424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58:28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今天做饭给孩子吃，就叫做好事，妈妈给孩子做一般的事情。如果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你把孩子作为未来的小菩萨，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以后会念经，会度人，我今天照顾孩子，让他快快地长大，以后成为一个度人的好菩萨。你想想看，做饭是不是叫做功德？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第三，当你在苦海里，业力像鲨鱼一样紧盯着你，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你想摆脱和脱离它的时候，这个鲨鱼是不会放过你的，你游到哪里，它就会尾随着跟到哪里，等到你好容易看到岸了，想拼命游上岸，想摆脱业力的时候，最后业力像鲨鱼一样，拉着你一条腿把你再拖下去。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想想人有多可怜，拼命想摆脱业力，拼命逃啊逃，快到岸边了，又被业力拖下去了，业力是永远追随着你。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业力就在你的心里，就在你的灵魂上。业力又是魔力，与业力作斗争很累，很辛苦，所以最好不要有业力，不要去犯业力，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犯了业力，接下来就会痛苦难当，能明白吗？而且随时会被鲨鱼吃掉，或者致残，就是说你会被业力所受伤或死掉。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业力，是脱离不了的，它是业障，如影随形，业障随身，随时会被激活，激活之后会产生灵性，先把你的功德全部吃掉，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因为功德可以帮你挡灾，就像一个人很胖，业力去咬他，先把他的肉咬掉，但伤不到骨头，道理是一样的。如果人很廋，一咬就会伤到骨头。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业力的纠缠，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第一，要轮回的业力是很重的，而且很浊。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第二，当业力受报的时候，犹如火山爆发。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第三，当你在苦海里，业力像鲨鱼一样紧盯着你，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1200" y="58610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业障缠身须放下，而我们人因为累世业力的纠缠，师父曾经跟你们讲，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业障像鲨鱼一样，天天盯着你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。你天天跟业障在搏斗着，你斗不过你的贪瞋痴，你就会被业障所缠，你就会一直沉沦在苦海当中，稍不留神，你会被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鲨鱼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吃掉。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欲望业障缠着你，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无常名利须远离。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沉沦苦海求出离，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学佛修心命运移。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0115" y="0"/>
            <a:ext cx="7461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摘自每日佛言佛语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2021-05-06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《修心得道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“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诚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”“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恒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”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》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965" y="2983865"/>
            <a:ext cx="11736070" cy="2190750"/>
          </a:xfrm>
        </p:spPr>
        <p:txBody>
          <a:bodyPr>
            <a:normAutofit fontScale="90000"/>
          </a:bodyPr>
          <a:lstStyle/>
          <a:p>
            <a:pPr marL="0" indent="0" algn="ctr" fontAlgn="auto">
              <a:lnSpc>
                <a:spcPct val="150000"/>
              </a:lnSpc>
            </a:pPr>
            <a: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2-1</a:t>
            </a:r>
            <a:r>
              <a:rPr lang="en-US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、断除烦恼、化解业力、找回佛性</a:t>
            </a:r>
            <a:br>
              <a:rPr lang="zh-CN" altLang="en-US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b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zh-CN" sz="4800" b="1" spc="300" dirty="0">
              <a:solidFill>
                <a:srgbClr val="7F6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8645" y="3674745"/>
            <a:ext cx="11015330" cy="1500187"/>
          </a:xfrm>
        </p:spPr>
        <p:txBody>
          <a:bodyPr/>
          <a:lstStyle/>
          <a:p>
            <a:pPr algn="ctr"/>
            <a:endParaRPr lang="en-US" altLang="zh-CN" dirty="0" smtClean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1200" y="58610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因为修心中，稍不留神会产生一个火烧功德林和前功尽弃的结果。人稍不留神，会将自己前面所修前功尽弃。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若想修心得道，不管千难万险，离不开一个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字和一个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0115" y="0"/>
            <a:ext cx="7461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摘自每日佛言佛语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2021-05-06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《修心得道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“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诚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”“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恒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”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》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59817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业力来时却放不下，有何妙法对治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77292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 众：我们学佛人应该放下执著、烦恼、名利及感情的欲望。请问师父，当业力来的时候，想要放下却放不下，有什么样的妙法对治？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 長：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就靠平时多修心、多念经。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我问你，考试的时候考得不好，你靠什么？靠平时多用功，多做功课。有什么办法？你每次考试都考不出来，你有什么办法？（对对）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Wenda20180413_7345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业力来时却放不下，有何妙法对治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939165"/>
            <a:ext cx="407035" cy="4070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业力来临的应急措施：闭关式地冷静下来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5798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众：国家面对自然灾害时，会有紧急应急措施来将灾害损失降到最小。那业力来临时，我们往往会被业力牵着鼻子走。请师父教我们几招业力来临时的应急措施吧。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业力来临时的应急措施，最好的方法，什么事情都不要做，把马上该做的事情往后推，就坐在观音堂里好好念经，就是闭关啊。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所以你去看，很多法师被人家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风风雨雨的时候，他们应急措施是什么？他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Wenda20151023_2418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5" name="业力来临的应急措施：闭关式地冷静下来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200" y="833120"/>
            <a:ext cx="389890" cy="381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Wenda20151023_2418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810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们闭关啊，闭关嘛没人讲他了，没人讲他过两天风平浪静了，他自己也清静了，重新再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思考他过去做错的事情是对还是错，他自己冷静下来。实际上应急就是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冷静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，先要冷静，然后让别人不要关注你啊（明白了）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枪打出头鸟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嘛，你已经要倒霉了，你还要出来跳。有些人傻傻的，有些演员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我们讲那些演员吧，人家已经在讲你这方面了，还要拼命跑出来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我没有，哎呀，我告诉你，这个是不可能的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那些记者就炒啊炒啊，八卦就出来了。你不讲么就好了，不讲就不臭啊，越讲越臭，粪坑越掏越臭啊，呵呵（明白了。谢谢师父慈悲开示！）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16344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当你想离开苦海的时候，鲨鱼会把你咬回去，它不让你离开苦海，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你要用你的根力，扎进你原始的佛性里面，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就是说你如果想离开你的业障，你必须要有根力，就是你原始的佛性的力量，也就是你的本性，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用佛菩萨的佛力和慈悲力来去除它，来解脱，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否则全部的冤亲债主都会来找你的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（秘书处按语：此节三，是臺長分别在两个不同场合说的业力问题，与上次举例业障犹如鲨鱼有异曲同工之妙）。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你要用你的根力，扎进你原始的佛性里面，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</a:t>
            </a: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...用佛菩萨的佛力和慈悲力来去除他，来解脱，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否则全部的冤亲债主都会来找你的</a:t>
            </a:r>
            <a:endParaRPr lang="zh-CN" altLang="en-US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为何业障重莲花还在天上；找到佛性才有莲花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5798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 众：师父，有期图腾节目里，有位同修的业障比例是50%多，莲花还在天上；有的人20%、30%多，莲花已经掉下来了。为什么业障重的师兄莲花还在天上？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 长：莲花是根据你的前世，还有你今世来算的。很多人前世修得很好，他在天上，比方说他是乘愿再来，是佛、菩萨，那么他到了人间之后，菩萨变味了，没有好好修，天天在享受着福报，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享受这个福报的过程中</a:t>
            </a:r>
            <a:endParaRPr lang="zh-CN" altLang="en-US" sz="2700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Wenda20200703_8041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为何业障重莲花还在天上；找到佛性才有莲花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4530" y="842010"/>
            <a:ext cx="381000" cy="381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99000" numSld="2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Wenda20200703_8041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他造孽，所以他的业障比例就50%、30%、40%……但是他前世是菩萨，福报还没有完全消尽，所以他的莲花在天上还在，等到他人间的50%延续一段时间之后，他天上的莲花就没了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（明白了。修上去的时候，您种的那朵莲花是和他合二为一，就是在他本人下面还是怎么样？）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莲花不一定每个人下来都有的，因为把你佛性找到你才有莲花；你如果佛性没找到，可能一辈子就没莲花。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等到你走的时候如果真的上天了，你会找到你那朵莲花。拜师的莲花就等于师父把你们原来在天上这朵莲花已经提早找到，找到之后你们对号，然后你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Wenda20200703_8041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在人间所有做的事情，就等于你找到组织了，那么组织上帮你记上很多的好事情。本来你做好事组织上不知道，等到你找到组织，你每做一件好事，在天上就帮你开始记功德了（明白了）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80" y="4572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转定业为佛力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就是菩萨给你的力量，来让你把自己身上的业障全部抽干净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227584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听众：师父，您在《白話佛法》中讲：菩萨不会帮你们改定业，也不能改定业，但是可以让定业转化为佛力。如何理解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由定业转化为佛力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答：定业就是你上辈子吃的苦。比方说你上辈子做错很多事情，作孽了，那么你这辈子受苦的时候，菩萨能改掉吗？改不掉的，你还得吃苦。但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WD20161021_4611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“转定业为佛力”就是菩萨给你的力量，来让你把自己身上的业障全部抽干净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79780"/>
            <a:ext cx="380365" cy="38036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1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7767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一个人要有定力，因为定力能产生慧力。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师父曾经给你们讲过“戒、定、慧”，有戒律才能有定力，有了定力，才能增长智慧。定得住的人，冷静的人，是有智慧的人。而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定力和慧力是同时增长的，用定力和慧力可以去除烦恼，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就是用你的定力，产生了智慧，有了智慧之后，你可以断掉和离开烦恼。要断掉烦恼，就必须离开贪念，瞋念，愚痴，而这一切靠的是定力和慧力。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如果有定、慧两力，你才能够解脱，但也只是刚刚成为一个解脱，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能明白吗？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39878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是菩萨会给你们改，改什么呢？改到后来就是你刚才说的佛力。为什么叫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佛力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因为你虽然改不了这个定业，但是你有佛力，因为你修心了，你有佛的力量，佛的力量能不能改变很多？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有一个很臭的粪池在下面，被石头遮住了，你们家里天天臭得不得了，现在人家也不能帮你弄，但是人家给了你一把斧头，给了你一把铲子，再给了你一台抽水机，那你自己就可以把石头搬掉，抽水机把里面的东西全部抽光，洗干净，从此就不臭了。这个抽水机和这个东西是什么呢？就是力量。这个力量什么地方来的？就是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菩萨给你的力量，来让你把自己身上的业障全部抽干净，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现在明白了吗？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WD20161021_4611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39878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（明白，这些斧头、抽水机也就是佛力，是吧？）你没有抽水机，没有斧头，没有木锹，你怎么来消掉自己的业障？（是的，明白了）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3025" y="0"/>
            <a:ext cx="5768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WD20161021_4611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49403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【精选】学佛不是迷信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而是解脱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8390" y="0"/>
            <a:ext cx="6023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视频第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39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证悟空性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照见五蕴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200411B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【精选】学佛不是迷信 而是解脱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48000" y="1926590"/>
            <a:ext cx="6096000" cy="3429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 showWhenStopped="1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视频第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39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证悟空性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照见五蕴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200411B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我们学佛，无论大乘、小乘（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乘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去讲实际上就是船，大乘、小乘就是大法船救众生、小法船保自己），无论何种宗教门派，其实归纳起来最后都是求解脱。哪个法门、哪个宗派到最后不是为了求解脱？学佛到最后是为什么？就是想解脱自己的烦恼痛苦，解脱自己的业障。那么什么是解脱呢？很多人以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我要解脱，我要用功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，用功不是解脱；很多人说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我要解脱，我相信菩萨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信仰不是解脱。什么叫解脱？解脱就是用你九识田中的佛性产生出一种空性的智慧和般若，来影响你的阿赖耶识（第八识）和末那识（第七识），慢慢进入你的第六意识感官意识中。慢慢地，你就会懂得一切都是苦空无常，而这一切本身就是空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视频第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39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证悟空性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照见五蕴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200411B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的，都是虚幻的。当你明白了这一切，你学佛的伟大成就就开始了，因为你进入了佛的境界。所以一个人只要能够进入佛的境界，他就是人间的佛。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不是拜拜佛、迷信，或者求求菩萨保佑家里好、一种福报，而是解脱。它不是迷信，是智慧地解脱，让人能够完全放下烦恼。如果今天还放不下，就不可能精进，也不可能忍辱；今天放不下，就脱离不了人道的六道轮回，所以你的境界永远不能提升到正信正念。正信正念和智慧有什么区别？有正信正念的人怎么会没智慧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我坚信这是一条正道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，如果连这种正的信念和念头都没有，怎么能够得到菩萨的般若智慧？一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视频第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39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集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证悟空性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照见五蕴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200411B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定要懂得这个道理。要离心意识参悟佛。师父跟你们讲的就是要离开自己的外心。离心就是离开一些杂念、杂心、凡心、烦恼心、忌妒心和一些不好的心态来参悟佛法，叫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离心意识参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。修到最后，连内心的意识都没了，来参悟佛法，那你就是空性了、参悟了。这些都是佛法的妙用。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840" y="295910"/>
            <a:ext cx="10942955" cy="5001260"/>
          </a:xfrm>
        </p:spPr>
        <p:txBody>
          <a:bodyPr anchor="t">
            <a:noAutofit/>
          </a:bodyPr>
          <a:lstStyle/>
          <a:p>
            <a:pPr marL="0" indent="0" algn="l" fontAlgn="base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如果有定、慧两力，你才能够解脱，但也只是刚刚成为一个解脱，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修心是让你们好好改正自己身上的毛病，要把心胸修得像大海一样宽广。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业力的纠缠，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altLang="zh-CN" sz="24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第一，要轮回的业力是很重的，而且很浊。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altLang="zh-CN" sz="24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第二，当业力受报的时候，犹如火山爆发。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altLang="zh-CN" sz="24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第三，当你在苦海里，业力像鲨鱼一样紧盯着你，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业障很难达到根本去净的，要想把所有的业障真正去掉，要有毅力和决心。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要多做功德来消除业力，因为只有功德才可以消除业障，而做善事只能得到善报。</a:t>
            </a:r>
            <a:b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你要用你的根力，扎进你原始的佛性里面，</a:t>
            </a:r>
            <a:r>
              <a:rPr lang="en-US" altLang="zh-CN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r>
              <a:rPr lang="zh-CN" altLang="en-US" sz="24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用佛菩萨的佛力和慈悲力来去除他，来解脱，</a:t>
            </a:r>
            <a:endParaRPr lang="zh-CN" altLang="en-US" sz="24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362065"/>
            <a:ext cx="10515600" cy="402590"/>
          </a:xfrm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五篇·金言法语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800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定力能产生慧力。......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定力和慧力是同时增长的，用定力和慧力可以去除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烦恼，......</a:t>
            </a: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如果有定、慧两力，你才能够解脱，</a:t>
            </a:r>
            <a:b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但也只是刚刚成为一个解脱，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第二次的开示（一）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在生活中使用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定力慧力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198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有定力的人才不会闯祸，因为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定下来后会产生一种“慧力”。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慧就是有智慧，冷静下来就会动脑筋。所以冷静的人才会动脑筋，不管人家跟你说什么，你先稳住自己，有再大的事情先听他讲，不要马上相信。人有一个毛病就是听到什么事情马上相信，你相信的话你就闯祸了，当那个人后来跟你说，不好意思他说错了，你已经气得不得了了。不管人家跟你讲那个人好或坏，或是跟你说你好或不好，或是在挑拨，你都不要相信。很多人就是被人家讲了之后从此一蹶不振，譬如被通灵的人说他活</a:t>
            </a:r>
            <a:endParaRPr lang="zh-CN" altLang="en-US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第二次的开示（一）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530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不长了，他天天想着就是他活不长了，脑筋一动就是他活不长了，你说这个人能活得长吗？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当臺長说这个人好或是不好的时候，总会给他希望——你只要念经，你一定能够活着。这就叫慧力，要有智慧。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13503</Words>
  <Application>WPS 演示</Application>
  <PresentationFormat>宽屏</PresentationFormat>
  <Paragraphs>502</Paragraphs>
  <Slides>67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可可唯自强者强</vt:lpstr>
      <vt:lpstr>Yu Gothic UI</vt:lpstr>
      <vt:lpstr>Times New Roman</vt:lpstr>
      <vt:lpstr>Arial Unicode MS</vt:lpstr>
      <vt:lpstr>等线 Light</vt:lpstr>
      <vt:lpstr>等线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2-15、断除烦恼、化解业力、找回佛性  </vt:lpstr>
      <vt:lpstr>一个人要有定力，因为定力能产生慧力。师父曾经给你们讲过“戒、定、慧”，有戒律才能有定力，有了定力，才能增长智慧。定得住的人，冷静的人，是有智慧的人。而定力和慧力是同时增长的，用定力和慧力可以去除烦恼，就是用你的定力，产生了智慧，有了智慧之后，你可以断掉和离开烦恼。要断掉烦恼，就必须离开贪念，瞋念，愚痴，而这一切靠的是定力和慧力。如果有定、慧两力，你才能够解脱，但也只是刚刚成为一个解脱，能明白吗？</vt:lpstr>
      <vt:lpstr> 定力能产生慧力。...... 定力和慧力是同时增长的，用定力和慧力可以去除烦恼，...... 如果有定、慧两力，你才能够解脱， 但也只是刚刚成为一个解脱， </vt:lpstr>
      <vt:lpstr> 【第二次的开示（一）】  </vt:lpstr>
      <vt:lpstr> 【第二次的开示（一）】  </vt:lpstr>
      <vt:lpstr> 【来信一百八十八】  </vt:lpstr>
      <vt:lpstr> 【Wenda20180216_7257】  </vt:lpstr>
      <vt:lpstr> 【Wenda20180216_7257】  </vt:lpstr>
      <vt:lpstr> 【20160513马德里67:40】  </vt:lpstr>
      <vt:lpstr> 【20160513马德里67:40】  </vt:lpstr>
      <vt:lpstr>师父常说每个人的业障像海一样大，像山一样大，因为山是很重的，海是很广的，也就是说这个人浑身都是毛病，犹如山一样大、海一样广，业障在身上，没有一个好的地方。想一想，你们每个人从小到现在有多少缺点？不听人家劝，不听人家说，好吃懒做，只知道自己，不知道人家，不知道人家的感受，只知道自己的感受，伤害人家，诽谤人家等等，这些罪业重如山，恶业大如海。</vt:lpstr>
      <vt:lpstr>要把自己的毛病用放大镜来照，要把自己的优点用显微镜来看，也就是说要把自己的优点看得很小，而把自己的缺点要看得很大，这样才能知道自己原来有多可怕，要醒悟赶紧改正自己身上的毛病。很多人反过来，把自己的优点用放大镜来看，明明做了一点点善事，要看成很大很大的，而自己很大的缺点，却看得很小，认为我不就这么一点点小事情吗？有什么关系吗？请千万不要忘记因小果大啊。</vt:lpstr>
      <vt:lpstr>我们要做圣人，而不要做小人，同样是人，有些人活着就像在地狱里，而有些人却活在天上，活在天上的人，是因为他的心像天一样的开阔，而且他没有任何的杂念。而活在地狱里的人，是因为这些人的气量小，小到像针鼻一样大，担心、忧愁、嫉恨，整天活在痛苦当中。师父让你们修心是让你们好好改正自己身上的毛病，要把心胸修得像大海一样宽广。</vt:lpstr>
      <vt:lpstr>要把自己的毛病用放大镜来照，要把自己的优点用显微镜来看， ......请千万不要忘记因小果大...... ......修心是让你们好好改正自己身上的毛病，要把心胸修得 像大海一样宽广。</vt:lpstr>
      <vt:lpstr>PowerPoint 演示文稿</vt:lpstr>
      <vt:lpstr> 【20190512新加坡38:26】  </vt:lpstr>
      <vt:lpstr>PowerPoint 演示文稿</vt:lpstr>
      <vt:lpstr> 【Shuoh20140829_2133】  </vt:lpstr>
      <vt:lpstr>PowerPoint 演示文稿</vt:lpstr>
      <vt:lpstr> 【Wenda20161211B  19:36】  </vt:lpstr>
      <vt:lpstr> 【Wenda20161211B  19:36】  </vt:lpstr>
      <vt:lpstr>接下来给你们讲业力的纠缠，你想做好人，你就做不了好人，业力纠缠着你；你想抛开烦恼，你就抛不开烦恼，而且烦恼永远纠缠着你。比如想做个好人，而脑子里杂念四起，一会儿坏的意念又来了，这些坏的意念、烦恼都是自己找来的，推又推不掉，这个好人怎么做呢？                                                         师父跟你们谈谈业力：                                                                                        </vt:lpstr>
      <vt:lpstr>第一，要轮回的业力是很重的，而且很浊。因为你们身上的业障，足以让你们轮回，而不能到天上，所以这些轮回的业障它是很浊的，而且是很重的。带业往生说的是什么？说的是你们可以把这些业带到天上去，但那是很轻的业。比如，年轻时骂骂人，说说坏话，做了一点坏事等，但是晚年必须要修心，才能把过去做的坏事消除，把好的业带走。并不是说你晚年继续作恶，带着这些恶业孽障可以往生到西方极乐世界去，那是不可能的。带业往生是你修行改变之后，还有留下的痕迹，是一些很轻的业，而不是带着重业往生，大家一定要明白这一点。                                                                                        </vt:lpstr>
      <vt:lpstr>往生靠的是自己修行的力量，虽然靠的是自己修行的力量，但是你根本就消除不尽自己的业障。师父经常给你们讲：一张白纸，上面写过字，你想把它擦干净，你们说能擦干净吗？根本的字迹还是在上面的，是擦不掉的，擦掉的只不过是表面上的东西而已，但是菩萨很慈悲我们，等我们要走的时候，虽然还有印迹，菩萨慈悲也会让我们上去的。告诉你们业障很难达到根本去净的，要想把所有的业障真正去掉，要有毅力和决心。一个人如果没有毅力和决心，身上的毛病（业障）是去不掉的，一定要痛改前非，必须把身上的毛病彻底改变。                                                                                     </vt:lpstr>
      <vt:lpstr>业障很难达到根本去净的，要想把所有的业障真正去掉， 要有毅力和决心。</vt:lpstr>
      <vt:lpstr>PowerPoint 演示文稿</vt:lpstr>
      <vt:lpstr> 【20160510布鲁塞尔33:03】  </vt:lpstr>
      <vt:lpstr>PowerPoint 演示文稿</vt:lpstr>
      <vt:lpstr> 【Shuohua20150612_2647】  </vt:lpstr>
      <vt:lpstr>PowerPoint 演示文稿</vt:lpstr>
      <vt:lpstr> 【弟子開示二---21】  </vt:lpstr>
      <vt:lpstr> 【弟子開示二---21】  </vt:lpstr>
      <vt:lpstr>PowerPoint 演示文稿</vt:lpstr>
      <vt:lpstr>第二，当业力受报的时候，犹如火山爆发。比如，一个人开始的时候挺好的，当业力受报时，忽然一下子中风了，或家里出大事了等。业障来的时候是突然之间的，逃都逃不掉，就像火山爆发一样。当业力来的时候，你要一边逃，一边看。如家里要出事情了，赶快逃，师父告诉你们的这个“逃”不是让你们逃避，当业力来时，你们说能逃得掉吗？我教你们这个“逃”，就是把这个征兆化解掉，消除掉。同时还要看，这个“看”就是让你去化解，让你去想。比如我为什么会有这个不好的念头？灾祸为什么会来找我？是什么样的业障来找我？是我今生的？                                                                                    </vt:lpstr>
      <vt:lpstr>还是前世的？是我家庭里过世的亲属？还是我现在招惹来的？  当业力来的时候，像火山爆发一样，你一边逃，一边看，那种恐怖的力量你是无法逃脱的，若稍不留神就会把你熔进去，就会被熔化在业力里面，所以业力是很可怕的东西，师父现在教你们这个法门就是要多做功德来消除业力，因为只有功德才可以消除业障，而做善事只能得到善报。                                                                                     </vt:lpstr>
      <vt:lpstr>要多做功德来消除业力，因为只有功德才可以消除业障， 而做善事只能得到善报。</vt:lpstr>
      <vt:lpstr>PowerPoint 演示文稿</vt:lpstr>
      <vt:lpstr> 【Shuohua20160603_1719】  </vt:lpstr>
      <vt:lpstr>PowerPoint 演示文稿</vt:lpstr>
      <vt:lpstr>PowerPoint 演示文稿</vt:lpstr>
      <vt:lpstr> 【20160424新加坡58:28】  </vt:lpstr>
      <vt:lpstr>第三，当你在苦海里，业力像鲨鱼一样紧盯着你，你想摆脱和脱离它的时候，这个鲨鱼是不会放过你的，你游到哪里，它就会尾随着跟到哪里，等到你好容易看到岸了，想拼命游上岸，想摆脱业力的时候，最后业力像鲨鱼一样，拉着你一条腿把你再拖下去。想想人有多可怜，拼命想摆脱业力，拼命逃啊逃，快到岸边了，又被业力拖下去了，业力是永远追随着你。                                                                                    </vt:lpstr>
      <vt:lpstr>业力就在你的心里，就在你的灵魂上。业力又是魔力，与业力作斗争很累，很辛苦，所以最好不要有业力，不要去犯业力，犯了业力，接下来就会痛苦难当，能明白吗？而且随时会被鲨鱼吃掉，或者致残，就是说你会被业力所受伤或死掉。业力，是脱离不了的，它是业障，如影随形，业障随身，随时会被激活，激活之后会产生灵性，先把你的功德全部吃掉，因为功德可以帮你挡灾，就像一个人很胖，业力去咬他，先把他的肉咬掉，但伤不到骨头，道理是一样的。如果人很廋，一咬就会伤到骨头。                                                                                   </vt:lpstr>
      <vt:lpstr>业力的纠缠， ......第一，要轮回的业力是很重的，而且很浊。 ......第二，当业力受报的时候，犹如火山爆发。 ……第三，当你在苦海里，业力像鲨鱼一样紧盯着你，</vt:lpstr>
      <vt:lpstr>PowerPoint 演示文稿</vt:lpstr>
      <vt:lpstr>PowerPoint 演示文稿</vt:lpstr>
      <vt:lpstr>PowerPoint 演示文稿</vt:lpstr>
      <vt:lpstr>PowerPoint 演示文稿</vt:lpstr>
      <vt:lpstr> 【Wenda20151023_2418】  </vt:lpstr>
      <vt:lpstr>当你想离开苦海的时候，鲨鱼会把你咬回去，它不让你离开苦海，你要用你的根力，扎进你原始的佛性里面，就是说你如果想离开你的业障，你必须要有根力，就是你原始的佛性的力量，也就是你的本性，用佛菩萨的佛力和慈悲力来去除它，来解脱，否则全部的冤亲债主都会来找你的（秘书处按语：此节三，是臺長分别在两个不同场合说的业力问题，与上次举例业障犹如鲨鱼有异曲同工之妙）。                                                          </vt:lpstr>
      <vt:lpstr>你要用你的根力，扎进你原始的佛性里面， ......用佛菩萨的佛力和慈悲力来去除他，来解脱， 否则全部的冤亲债主都会来找你的</vt:lpstr>
      <vt:lpstr>PowerPoint 演示文稿</vt:lpstr>
      <vt:lpstr> 【Wenda20200703_8041】  </vt:lpstr>
      <vt:lpstr> 【Wenda20200703_8041】  </vt:lpstr>
      <vt:lpstr>PowerPoint 演示文稿</vt:lpstr>
      <vt:lpstr>PowerPoint 演示文稿</vt:lpstr>
      <vt:lpstr>PowerPoint 演示文稿</vt:lpstr>
      <vt:lpstr>PowerPoint 演示文稿</vt:lpstr>
      <vt:lpstr> 【视频第39集 证悟空性 照见五蕴 200411B】  </vt:lpstr>
      <vt:lpstr> 【视频第39集 证悟空性 照见五蕴 200411B】  </vt:lpstr>
      <vt:lpstr> 【视频第39集 证悟空性 照见五蕴 200411B】  </vt:lpstr>
      <vt:lpstr>如果有定、慧两力，你才能够解脱，但也只是刚刚成为一个解脱，  修心是让你们好好改正自己身上的毛病，要把心胸修得像大海一样宽广。  业力的纠缠， ......第一，要轮回的业力是很重的，而且很浊。 ......第二，当业力受报的时候，犹如火山爆发。 ……第三，当你在苦海里，业力像鲨鱼一样紧盯着你，  业障很难达到根本去净的，要想把所有的业障真正去掉，要有毅力和决心。  要多做功德来消除业力，因为只有功德才可以消除业障，而做善事只能得到善报。  你要用你的根力，扎进你原始的佛性里面，......用佛菩萨的佛力和慈悲力来去除他，来解脱，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609</cp:revision>
  <dcterms:created xsi:type="dcterms:W3CDTF">2023-11-14T14:28:00Z</dcterms:created>
  <dcterms:modified xsi:type="dcterms:W3CDTF">2025-02-23T05:07:52Z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3F3182ABB67B466486255BE8CBA6C56A_13</vt:lpwstr>
  </property>
  <property fmtid="{D5CDD505-2E9C-101B-9397-08002B2CF9AE}" pid="3" name="KSOProductBuildVer">
    <vt:lpwstr>2052-12.1.0.19770</vt:lpwstr>
  </property>
</Properties>
</file>