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.xml" ContentType="application/vnd.openxmlformats-officedocument.themeOverride+xml"/>
  <Override PartName="/ppt/theme/themeOverride30.xml" ContentType="application/vnd.openxmlformats-officedocument.themeOverr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theme/themeOverride47.xml" ContentType="application/vnd.openxmlformats-officedocument.themeOverride+xml"/>
  <Override PartName="/ppt/theme/themeOverride48.xml" ContentType="application/vnd.openxmlformats-officedocument.themeOverride+xml"/>
  <Override PartName="/ppt/theme/themeOverride49.xml" ContentType="application/vnd.openxmlformats-officedocument.themeOverride+xml"/>
  <Override PartName="/ppt/theme/themeOverride5.xml" ContentType="application/vnd.openxmlformats-officedocument.themeOverride+xml"/>
  <Override PartName="/ppt/theme/themeOverride50.xml" ContentType="application/vnd.openxmlformats-officedocument.themeOverride+xml"/>
  <Override PartName="/ppt/theme/themeOverride51.xml" ContentType="application/vnd.openxmlformats-officedocument.themeOverride+xml"/>
  <Override PartName="/ppt/theme/themeOverride52.xml" ContentType="application/vnd.openxmlformats-officedocument.themeOverride+xml"/>
  <Override PartName="/ppt/theme/themeOverride53.xml" ContentType="application/vnd.openxmlformats-officedocument.themeOverride+xml"/>
  <Override PartName="/ppt/theme/themeOverride54.xml" ContentType="application/vnd.openxmlformats-officedocument.themeOverride+xml"/>
  <Override PartName="/ppt/theme/themeOverride55.xml" ContentType="application/vnd.openxmlformats-officedocument.themeOverride+xml"/>
  <Override PartName="/ppt/theme/themeOverride56.xml" ContentType="application/vnd.openxmlformats-officedocument.themeOverride+xml"/>
  <Override PartName="/ppt/theme/themeOverride57.xml" ContentType="application/vnd.openxmlformats-officedocument.themeOverride+xml"/>
  <Override PartName="/ppt/theme/themeOverride58.xml" ContentType="application/vnd.openxmlformats-officedocument.themeOverride+xml"/>
  <Override PartName="/ppt/theme/themeOverride59.xml" ContentType="application/vnd.openxmlformats-officedocument.themeOverride+xml"/>
  <Override PartName="/ppt/theme/themeOverride6.xml" ContentType="application/vnd.openxmlformats-officedocument.themeOverride+xml"/>
  <Override PartName="/ppt/theme/themeOverride60.xml" ContentType="application/vnd.openxmlformats-officedocument.themeOverride+xml"/>
  <Override PartName="/ppt/theme/themeOverride61.xml" ContentType="application/vnd.openxmlformats-officedocument.themeOverride+xml"/>
  <Override PartName="/ppt/theme/themeOverride62.xml" ContentType="application/vnd.openxmlformats-officedocument.themeOverride+xml"/>
  <Override PartName="/ppt/theme/themeOverride63.xml" ContentType="application/vnd.openxmlformats-officedocument.themeOverride+xml"/>
  <Override PartName="/ppt/theme/themeOverride64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handoutMasterIdLst>
    <p:handoutMasterId r:id="rId91"/>
  </p:handoutMasterIdLst>
  <p:sldIdLst>
    <p:sldId id="257" r:id="rId4"/>
    <p:sldId id="258" r:id="rId5"/>
    <p:sldId id="259" r:id="rId6"/>
    <p:sldId id="260" r:id="rId7"/>
    <p:sldId id="261" r:id="rId9"/>
    <p:sldId id="4001" r:id="rId10"/>
    <p:sldId id="4068" r:id="rId11"/>
    <p:sldId id="4069" r:id="rId12"/>
    <p:sldId id="4070" r:id="rId13"/>
    <p:sldId id="3367" r:id="rId14"/>
    <p:sldId id="3439" r:id="rId15"/>
    <p:sldId id="3696" r:id="rId16"/>
    <p:sldId id="4071" r:id="rId17"/>
    <p:sldId id="4072" r:id="rId18"/>
    <p:sldId id="4073" r:id="rId19"/>
    <p:sldId id="4074" r:id="rId20"/>
    <p:sldId id="4002" r:id="rId21"/>
    <p:sldId id="4075" r:id="rId22"/>
    <p:sldId id="4076" r:id="rId23"/>
    <p:sldId id="4077" r:id="rId24"/>
    <p:sldId id="3795" r:id="rId25"/>
    <p:sldId id="3700" r:id="rId26"/>
    <p:sldId id="4005" r:id="rId27"/>
    <p:sldId id="4007" r:id="rId28"/>
    <p:sldId id="4006" r:id="rId29"/>
    <p:sldId id="4010" r:id="rId30"/>
    <p:sldId id="4009" r:id="rId31"/>
    <p:sldId id="4013" r:id="rId32"/>
    <p:sldId id="4014" r:id="rId33"/>
    <p:sldId id="3894" r:id="rId34"/>
    <p:sldId id="4078" r:id="rId35"/>
    <p:sldId id="3891" r:id="rId36"/>
    <p:sldId id="4080" r:id="rId37"/>
    <p:sldId id="4081" r:id="rId38"/>
    <p:sldId id="4082" r:id="rId39"/>
    <p:sldId id="4083" r:id="rId40"/>
    <p:sldId id="4084" r:id="rId41"/>
    <p:sldId id="4085" r:id="rId42"/>
    <p:sldId id="4086" r:id="rId43"/>
    <p:sldId id="4087" r:id="rId44"/>
    <p:sldId id="4015" r:id="rId45"/>
    <p:sldId id="4017" r:id="rId46"/>
    <p:sldId id="4018" r:id="rId47"/>
    <p:sldId id="4088" r:id="rId48"/>
    <p:sldId id="4089" r:id="rId49"/>
    <p:sldId id="4019" r:id="rId50"/>
    <p:sldId id="4020" r:id="rId51"/>
    <p:sldId id="3796" r:id="rId52"/>
    <p:sldId id="4090" r:id="rId53"/>
    <p:sldId id="4021" r:id="rId54"/>
    <p:sldId id="4091" r:id="rId55"/>
    <p:sldId id="4022" r:id="rId56"/>
    <p:sldId id="4092" r:id="rId57"/>
    <p:sldId id="3493" r:id="rId58"/>
    <p:sldId id="4025" r:id="rId59"/>
    <p:sldId id="4030" r:id="rId60"/>
    <p:sldId id="4097" r:id="rId61"/>
    <p:sldId id="4098" r:id="rId62"/>
    <p:sldId id="4099" r:id="rId63"/>
    <p:sldId id="4100" r:id="rId64"/>
    <p:sldId id="4101" r:id="rId65"/>
    <p:sldId id="4102" r:id="rId66"/>
    <p:sldId id="4104" r:id="rId67"/>
    <p:sldId id="4105" r:id="rId68"/>
    <p:sldId id="4106" r:id="rId69"/>
    <p:sldId id="4107" r:id="rId70"/>
    <p:sldId id="4108" r:id="rId71"/>
    <p:sldId id="4109" r:id="rId72"/>
    <p:sldId id="4110" r:id="rId73"/>
    <p:sldId id="4111" r:id="rId74"/>
    <p:sldId id="4093" r:id="rId75"/>
    <p:sldId id="4095" r:id="rId76"/>
    <p:sldId id="4096" r:id="rId77"/>
    <p:sldId id="4094" r:id="rId78"/>
    <p:sldId id="4112" r:id="rId79"/>
    <p:sldId id="4031" r:id="rId80"/>
    <p:sldId id="4113" r:id="rId81"/>
    <p:sldId id="4114" r:id="rId82"/>
    <p:sldId id="4115" r:id="rId83"/>
    <p:sldId id="4116" r:id="rId84"/>
    <p:sldId id="4034" r:id="rId85"/>
    <p:sldId id="3699" r:id="rId86"/>
    <p:sldId id="4118" r:id="rId87"/>
    <p:sldId id="4119" r:id="rId88"/>
    <p:sldId id="2161" r:id="rId89"/>
    <p:sldId id="299" r:id="rId90"/>
  </p:sldIdLst>
  <p:sldSz cx="12192000" cy="6858000"/>
  <p:notesSz cx="6858000" cy="9144000"/>
  <p:custDataLst>
    <p:tags r:id="rId9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8F00"/>
    <a:srgbClr val="2F5496"/>
    <a:srgbClr val="BE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tags" Target="tags/tag4.xml"/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handoutMaster" Target="handoutMasters/handoutMaster1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notesMaster" Target="notesMasters/notesMaster1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9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1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3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6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8.xml"/><Relationship Id="rId5" Type="http://schemas.openxmlformats.org/officeDocument/2006/relationships/image" Target="../media/image5.png"/><Relationship Id="rId4" Type="http://schemas.openxmlformats.org/officeDocument/2006/relationships/tags" Target="../tags/tag1.xml"/><Relationship Id="rId3" Type="http://schemas.microsoft.com/office/2007/relationships/media" Target="../media/media8.mp4"/><Relationship Id="rId2" Type="http://schemas.openxmlformats.org/officeDocument/2006/relationships/video" Target="../media/media8.mp4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3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4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26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microsoft.com/office/2007/relationships/media" Target="../media/media11.mp4"/><Relationship Id="rId2" Type="http://schemas.openxmlformats.org/officeDocument/2006/relationships/video" Target="../media/media11.mp4"/><Relationship Id="rId1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27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8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9.xml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0.xml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1.xml"/><Relationship Id="rId4" Type="http://schemas.openxmlformats.org/officeDocument/2006/relationships/image" Target="../media/image2.png"/><Relationship Id="rId3" Type="http://schemas.microsoft.com/office/2007/relationships/media" Target="../media/media13.mp3"/><Relationship Id="rId2" Type="http://schemas.openxmlformats.org/officeDocument/2006/relationships/audio" Target="../media/media13.mp3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2.xml"/><Relationship Id="rId4" Type="http://schemas.openxmlformats.org/officeDocument/2006/relationships/image" Target="../media/image2.png"/><Relationship Id="rId3" Type="http://schemas.microsoft.com/office/2007/relationships/media" Target="../media/media14.mp3"/><Relationship Id="rId2" Type="http://schemas.openxmlformats.org/officeDocument/2006/relationships/audio" Target="../media/media14.mp3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3.xml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4.xml"/><Relationship Id="rId4" Type="http://schemas.openxmlformats.org/officeDocument/2006/relationships/image" Target="../media/image2.png"/><Relationship Id="rId3" Type="http://schemas.microsoft.com/office/2007/relationships/media" Target="../media/media15.mp3"/><Relationship Id="rId2" Type="http://schemas.openxmlformats.org/officeDocument/2006/relationships/audio" Target="../media/media15.mp3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5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6.xml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37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8.xml"/><Relationship Id="rId4" Type="http://schemas.openxmlformats.org/officeDocument/2006/relationships/image" Target="../media/image2.png"/><Relationship Id="rId3" Type="http://schemas.microsoft.com/office/2007/relationships/media" Target="../media/media16.mp3"/><Relationship Id="rId2" Type="http://schemas.openxmlformats.org/officeDocument/2006/relationships/audio" Target="../media/media16.mp3"/><Relationship Id="rId1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39.xml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0.xml"/><Relationship Id="rId4" Type="http://schemas.openxmlformats.org/officeDocument/2006/relationships/image" Target="../media/image2.png"/><Relationship Id="rId3" Type="http://schemas.microsoft.com/office/2007/relationships/media" Target="../media/media17.mp3"/><Relationship Id="rId2" Type="http://schemas.openxmlformats.org/officeDocument/2006/relationships/audio" Target="../media/media17.mp3"/><Relationship Id="rId1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1.xml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3.xml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4.xml"/><Relationship Id="rId4" Type="http://schemas.openxmlformats.org/officeDocument/2006/relationships/image" Target="../media/image2.png"/><Relationship Id="rId3" Type="http://schemas.microsoft.com/office/2007/relationships/media" Target="../media/media18.mp3"/><Relationship Id="rId2" Type="http://schemas.openxmlformats.org/officeDocument/2006/relationships/audio" Target="../media/media18.mp3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5.xml"/><Relationship Id="rId1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46.xml"/><Relationship Id="rId1" Type="http://schemas.openxmlformats.org/officeDocument/2006/relationships/image" Target="../media/image3.jpeg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47.xml"/><Relationship Id="rId4" Type="http://schemas.openxmlformats.org/officeDocument/2006/relationships/image" Target="../media/image2.png"/><Relationship Id="rId3" Type="http://schemas.microsoft.com/office/2007/relationships/media" Target="../media/media19.mp3"/><Relationship Id="rId2" Type="http://schemas.openxmlformats.org/officeDocument/2006/relationships/audio" Target="../media/media19.mp3"/><Relationship Id="rId1" Type="http://schemas.openxmlformats.org/officeDocument/2006/relationships/image" Target="../media/image4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8.xml"/><Relationship Id="rId1" Type="http://schemas.openxmlformats.org/officeDocument/2006/relationships/image" Target="../media/image4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9.xml"/><Relationship Id="rId1" Type="http://schemas.openxmlformats.org/officeDocument/2006/relationships/image" Target="../media/image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0.xml"/><Relationship Id="rId1" Type="http://schemas.openxmlformats.org/officeDocument/2006/relationships/image" Target="../media/image4.jpeg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1.xml"/><Relationship Id="rId4" Type="http://schemas.openxmlformats.org/officeDocument/2006/relationships/image" Target="../media/image2.png"/><Relationship Id="rId3" Type="http://schemas.microsoft.com/office/2007/relationships/media" Target="../media/media20.mp3"/><Relationship Id="rId2" Type="http://schemas.openxmlformats.org/officeDocument/2006/relationships/audio" Target="../media/media20.mp3"/><Relationship Id="rId1" Type="http://schemas.openxmlformats.org/officeDocument/2006/relationships/image" Target="../media/image4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3.xml"/><Relationship Id="rId1" Type="http://schemas.openxmlformats.org/officeDocument/2006/relationships/image" Target="../media/image4.jpe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hemeOverride" Target="../theme/themeOverride54.xml"/><Relationship Id="rId1" Type="http://schemas.openxmlformats.org/officeDocument/2006/relationships/image" Target="../media/image3.jpeg"/></Relationships>
</file>

<file path=ppt/slides/_rels/slide7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5.xml"/><Relationship Id="rId4" Type="http://schemas.openxmlformats.org/officeDocument/2006/relationships/image" Target="../media/image2.png"/><Relationship Id="rId3" Type="http://schemas.microsoft.com/office/2007/relationships/media" Target="../media/media21.mp3"/><Relationship Id="rId2" Type="http://schemas.openxmlformats.org/officeDocument/2006/relationships/audio" Target="../media/media21.mp3"/><Relationship Id="rId1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6.xml"/><Relationship Id="rId1" Type="http://schemas.openxmlformats.org/officeDocument/2006/relationships/image" Target="../media/image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7.xml"/><Relationship Id="rId1" Type="http://schemas.openxmlformats.org/officeDocument/2006/relationships/image" Target="../media/image4.jpeg"/></Relationships>
</file>

<file path=ppt/slides/_rels/slide7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58.xml"/><Relationship Id="rId4" Type="http://schemas.openxmlformats.org/officeDocument/2006/relationships/image" Target="../media/image2.png"/><Relationship Id="rId3" Type="http://schemas.microsoft.com/office/2007/relationships/media" Target="../media/media22.mp3"/><Relationship Id="rId2" Type="http://schemas.openxmlformats.org/officeDocument/2006/relationships/audio" Target="../media/media22.mp3"/><Relationship Id="rId1" Type="http://schemas.openxmlformats.org/officeDocument/2006/relationships/image" Target="../media/image4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9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60.xml"/><Relationship Id="rId4" Type="http://schemas.openxmlformats.org/officeDocument/2006/relationships/image" Target="../media/image2.png"/><Relationship Id="rId3" Type="http://schemas.microsoft.com/office/2007/relationships/media" Target="../media/media23.mp3"/><Relationship Id="rId2" Type="http://schemas.openxmlformats.org/officeDocument/2006/relationships/audio" Target="../media/media23.mp3"/><Relationship Id="rId1" Type="http://schemas.openxmlformats.org/officeDocument/2006/relationships/image" Target="../media/image4.jpeg"/></Relationships>
</file>

<file path=ppt/slides/_rels/slide8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61.xml"/><Relationship Id="rId5" Type="http://schemas.openxmlformats.org/officeDocument/2006/relationships/image" Target="../media/image7.png"/><Relationship Id="rId4" Type="http://schemas.openxmlformats.org/officeDocument/2006/relationships/tags" Target="../tags/tag3.xml"/><Relationship Id="rId3" Type="http://schemas.microsoft.com/office/2007/relationships/media" Target="../media/media24.mp4"/><Relationship Id="rId2" Type="http://schemas.openxmlformats.org/officeDocument/2006/relationships/video" Target="../media/media24.mp4"/><Relationship Id="rId1" Type="http://schemas.openxmlformats.org/officeDocument/2006/relationships/image" Target="../media/image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2.xml"/><Relationship Id="rId1" Type="http://schemas.openxmlformats.org/officeDocument/2006/relationships/image" Target="../media/image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3.xml"/><Relationship Id="rId1" Type="http://schemas.openxmlformats.org/officeDocument/2006/relationships/image" Target="../media/image4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64.xml"/><Relationship Id="rId1" Type="http://schemas.openxmlformats.org/officeDocument/2006/relationships/image" Target="../media/image4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179"/>
            <a:ext cx="11470640" cy="550920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，增加智慧能量，如理如法参加白话佛法共修。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1278255"/>
            <a:ext cx="11256010" cy="3234690"/>
          </a:xfrm>
        </p:spPr>
        <p:txBody>
          <a:bodyPr anchor="ctr">
            <a:noAutofit/>
          </a:bodyPr>
          <a:lstStyle/>
          <a:p>
            <a:pPr marL="0" indent="0" algn="ctr" fontAlgn="base">
              <a:lnSpc>
                <a:spcPct val="150000"/>
              </a:lnSpc>
              <a:spcAft>
                <a:spcPts val="0"/>
              </a:spcAft>
            </a:pP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自身的佛性，要把他激发出来，然后你的六根才不会受到污染，</a:t>
            </a:r>
            <a:br>
              <a:rPr lang="zh-CN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佛性修出来了，</a:t>
            </a:r>
            <a:r>
              <a:rPr lang="en-US" altLang="zh-CN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你知道什么是好，什么是坏，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什么该看该做，什么不该看不该做了。</a:t>
            </a:r>
            <a:br>
              <a:rPr lang="zh-CN" altLang="zh-CN" sz="32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endParaRPr lang="zh-CN" altLang="zh-CN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20180518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40:30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26.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六根清净的标准是什么；如何做到六根清净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70815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问：《白话佛法》第三册第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44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篇《无明和老死均是轮回现象》中，师父开示道：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六根不净，你们才会不断地惹是生非。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请问师父，六根清净的标准是什么？无明烦恼的根源除了六根不净还有哪些？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答：修心修得不如理不如法就是六根不净，染着、有染尘，就是六根不净，有贪、瞋、痴、慢、疑的心理，那就是六根不净。什么标准啊？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众善奉行，诸恶莫作，六根就会慢慢地清净。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眼、耳、鼻、舌、身、意，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六根清净的标准是什么；如何做到六根清净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820" y="692150"/>
            <a:ext cx="38100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5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20180518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新加坡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40:30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530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最难控制的是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第六根。眼睛不要去看那些不该看的东西，鼻子不要去闻那些不该闻的东西，嘴巴不应该说的话不要去说，耳朵不应该听的不要去听。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最难的就是意识，因为意识的犯罪照样可以造成你前面五根劣根性的爆发。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所以脑子一不干净，你的嘴巴就会造业，身体就会造业，所以控制好你的第六根是很重要的。然后进行第七意识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末那识的分别意识，然后进入第八意识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阿赖耶识。阿赖耶识就是储存你已经辨别过的善和恶，分别在你心中造成的伤害和一些所得，然后进入第八意识储存。所以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怎么样才会让自己变得六根很清净？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什么标准？就是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让佛性常住在你的心中，让魔性远离你的心中，这就叫佛性常住。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解答来信疑惑（二百一十三）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2018-03-18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六根是否都存在于九识田中的本性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70815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问：包括眼根、耳根等六根，是否都是存在于九识田中的本性，用来管住我们所接触到的色声香味触法？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正意识、善良的意识，还是从本性中来的，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第八意识中善良的东西也是从本性中来的，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本性是水库，然后流到千家万户中。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色情的不能看，在第六意识已经觉得不对了，第七意识阻断了，但是讲到底还是第九意识有关系，是它的根。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Wenda20171217A_1457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1950"/>
            <a:ext cx="1149286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学佛就是擦阿赖耶识，让阿摩罗识的佛性进入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6718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有的同修从没有梦见过观世音菩萨，也没有真正见过观世音菩萨，但是一旦机缘成熟，入了这个法门，便一直坚信观世音菩萨和师父，精进地修心修行，自度度人。是否可以理解为，这些同修的佛缘、与观世音菩萨和师父的缘分已经扎根在八识田中，而不是通过外缘坚定自己学佛信心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长：早就在八识田中有了，只是你的八识田中肮脏的东西太多，已经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学佛就是擦阿赖耶识，让阿摩罗识的佛性进入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700405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5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Wenda20171217A_1457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0231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把这些东西去除了，只有当你重新学佛，从你的本性阿摩罗识里面出来的，才会慢慢地进入你的八识田中。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你学佛之后，实际上是在帮你擦第八意识，让你看见第九意识阿摩罗识里面真正的佛性。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比方第八意识是空调，空调很冷，照亮了你的第七意识摩那识和第六意识，你觉得很冷。时间长了，灰尘多了，这个空调不冷了，你是不是应该擦，或者换一个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filter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，就是一种过滤器。然后还是不冷怎么办？里边制冷的氟利昂不够了，再加制冷剂，从哪里来？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从第九意识的佛性里再流到第八意识当中，来驱除你第八意识当中不好的意识，然后第七意识才会觉得冷，第六意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Wenda20171217A_1457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0231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识才能控制好，自己不去犯错。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师父举这些例子，你们好好记着，以后都可以告诉别人的（好的）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如果躲在山上自修，你们知道这叫什么吗？师父叫它是自我解脱法门。什么叫自我解脱？就是不管人家，自己到山上去好好修自己，只要我自己可以解脱，人家的事情与我无关，这样可以吗？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学佛人应该到这个现实的世界里去救度众生，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而在庙里、在山上有什么众生可以给你度啊？这不就是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修自我解脱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吗？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那就是小乘佛法的一种。</a:t>
            </a:r>
            <a:r>
              <a:rPr lang="en-US" altLang="zh-CN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如果你能到这个花花世界来接受这个考验，是因为你的境界提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升了，如果境界不提升，只知道修好自己，不知道怎样去帮助人家，这个人是不是菩萨？是不是修的菩萨道？要记住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学佛修心是一个境界的提升，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如果这个人的境界没有达到一定的程度，他是修不好的，不要说修心了，连做人都做不好。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如果没有一定的境界，你救度的众生，这个众生只能是你自己。你只能救你自己，而且救到一定的位置就上不去了，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大家能明白吗？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所以在山上修行，表面上看，你的心灵没有受到污染，你的眼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耳鼻舌身意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六根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没有受到污染，但是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你的境界，如果没有达到一定的位置，你永远看到的是肤浅的东西。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比如，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一个人站在屋顶上修行，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他的眼睛可以看到田野，如果前面有山，有高楼，他的眼睛怎么能越过呢？你在这个境界修得再好，也只能看到那些有限东西，等到你过世之后，也只能到这一层高度的天，可能是欲界天，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是无法到更高层次的天。当你的境界跨越屋顶，站在山峰顶上修时，你不但看到了房顶，还看到了所有山的山顶。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想想看你那个时候是什么境界？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560" y="0"/>
            <a:ext cx="11219815" cy="685800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师父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4211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师父举例是要让你们明白其中的道理。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如果心中不受污染，会感受到人有一个良好的根基，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每个人修心都有一个根基，今天你学佛，明天他学佛，都有赖于一个根基。比如这个根基就是你的身体，如果身体不好（根基浅），你能爬上高的山峰吗？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只有身体好的人，也就是根基好的人，才能爬上山峰，才能越修越高。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学佛修心是一个境界的提升，</a:t>
            </a:r>
            <a: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......</a:t>
            </a:r>
            <a:br>
              <a:rPr lang="en-US" altLang="zh-CN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如果没有一定的境界，你救度的众生，这个众生只能是你自己。你只能救你自己，而且救到一定的位置就上不去了</a:t>
            </a: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境界提高，才能在五欲六尘中做到心不造业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9413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众：师父，您在《白话佛法》里面讲，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见闻觉知越多，心造业就越多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。请问师父，我们如何在五欲六尘的人间把握这个度，让心不造业呢？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心不造业，首先就是要境界提高。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今天心造业，就是境界不够高。你今天有贪瞋痴慢疑，你的境界高吗？你当然会造业了。今天不贪的人会造业吗？今天不恨人家会造业吗？今天不做愚痴的事情会造业吗？你想想就知道了。怎么会造业的？贪啊！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我要跟人家比，要有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Wenda20170813A_6037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境界提高，才能在五欲六尘中做到心不造业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3905" y="638810"/>
            <a:ext cx="379095" cy="37909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4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Wenda20170813A_6037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。昨天晚上我还说一件事情：一个男的要面子，为了在老婆面前显示他有钱，叫人家去做了两张假的存款单给老婆。结果跟他老婆吵架了，人家到银行里去转账，钱都拿不出来，全是假的。人这种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死要面子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要不得的。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33.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境界是六根受六尘所感应的本能反应吗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29413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无我是一种境界，那么境界会不会就是一种本能的状态？比如你是人民公仆，那么你就应该为人民服务，这里为人民服务就是一种境界，人民公仆就是在这个境界。而老百姓不是人民公仆，但是我们也可以为人民服务，这里我们就是指学人民公仆在为人民服务，那么我们就是借假修真，我们学的是人民公仆的一种本能状态，这种状态就是境界。这种本能状态就好比天下雨你就知道要打伞，饿了就知道要吃饭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境界是我们六根受六尘所感应表现在我们的身口意的本能反应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吗？这样理解是否有偏差？恳请师父慈悲开示。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【20161007东京59:55】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  <p:pic>
        <p:nvPicPr>
          <p:cNvPr id="2" name="境界是六根受六尘所感应的本能反应吗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03250"/>
            <a:ext cx="38100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4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20161007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东京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59:55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答：基本上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70%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是对的。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进入这个状态，你实际上已经是在这个位置当中了。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你是菩萨的境界，那基本上做的事情都是像菩萨一样，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菩萨不会骂人、不会撒谎，菩萨是看见别人就要帮助，看见别人痛苦就难过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人伤我痛。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那这些东西已经进入这个状态当中了，你就是菩萨，就是在行菩萨的道。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24892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师父的心愿：让大家都能够脱离六尘，能够开悟、明心见性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21678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听众：师父，提前祝您新年快乐！（谢谢）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2018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年您的心愿是什么呢？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我的心愿就是让大家都能够脱离六尘，能够开悟、明心见性，每个人都能够有智慧。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现在很多人很可怜，不能体悟人生，不能开悟人生，不懂得什么叫正知正见，他们怎么能悟出六道？所以要懂这些道理，新的一年才会有新的发展（明白。您刚才讲的体悟人生，如何理解？）体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Wenda20171231B  34:30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师父的心愿：让大家都能够脱离六尘，能够开悟、明心见性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03885"/>
            <a:ext cx="398780" cy="39878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6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Wenda20171231B  34:30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悟人生，你就从别人身上可以体会到人生苦难，世间什么都是无常的。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你周围有没有很年轻的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人过世？是不是有很多人求不得苦？很多人有很多的障碍，不圆满？很多人为什么都得了忧郁症？你从人家身上可以体悟：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人生是无常的。你怎么样能够出离，出离是最重要的，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这不叫体悟人生吗？（明白了）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5100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师父告诉你们，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在人间的修行是修菩萨法门。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在山上的修行叫解脱法门。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因为在山上是求自己解脱出来，我不要烦恼，我不要怎么样怎么样的。然而在人间修，那就不一样了，在人间修，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首先要自修，把自己修得好，然后才能救度人家。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在人间修，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你不但要修自己，还要救度众生，这就是菩萨，菩萨的法门就是救度众生。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在人间的修行是修菩萨法门。</a:t>
            </a: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你不但要修自己，还要救度众生，这就是菩萨，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菩萨的法门就是救度众生。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651" y="674400"/>
            <a:ext cx="11632019" cy="452431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BA55">
                    <a:lumMod val="5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9.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如何正确理解自度度人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471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问：有很多同修认为自度度人就是自己什么都不管，只管自己念经、静修，而不去帮助别人，等自己能量强了再去帮助别人。请师父慈悲开示，作为修大乘佛法的我们该如何正确理解自度度人？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答：首先，自己在修行当中可以帮助别人，这也叫自度度人；那么说自己修得好一点，然后再去帮助别人，也叫自度度人。所以他的理解是没错，只是他可能进入小乘佛法的概念、思维了，他觉得“我没有能量，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20170923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米兰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18:59</a:t>
            </a:r>
            <a:r>
              <a: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 sz="2000"/>
          </a:p>
        </p:txBody>
      </p:sp>
      <p:pic>
        <p:nvPicPr>
          <p:cNvPr id="2" name="如何正确理解自度度人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01040"/>
            <a:ext cx="408305" cy="4083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20170923</a:t>
            </a: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米兰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18:59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6940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我就没有这个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胆量去帮助别人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，他是这样的。我觉得只要他自己不犯错，自己好好地修，因为小乘佛法是大乘佛法的基础，把自己修好以后再去帮助别人，那也是一个修行的方法。只是心灵法门是希望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度度人，自己在帮助自己、度自己的过程当中帮助别人；从帮助别人当中你会得到菩萨的加持和能量，去度人的人，慢慢地会懂得更多的道理，来加强自我修养和自己境界的提升；然后再帮助更多的人。实际上它是有一种因果关系的。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59118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视频：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222.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只拼命念小房子也能脱离六道吗？！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5688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Wenda20140523 71:02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endParaRPr lang="zh-CN" altLang="en-US"/>
          </a:p>
        </p:txBody>
      </p:sp>
      <p:pic>
        <p:nvPicPr>
          <p:cNvPr id="5" name="只拼命念小房子也能脱离六道吗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82290" y="2035175"/>
            <a:ext cx="6028055" cy="338836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只拼命念小房子也能脱离六道吗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471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众：那么再回到功德和境界的话，如果只有一方面做得出类拔萃也是可以脱离六道的吧？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長：对。你这个小丫头真的厉害，问得非常好。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一个人真正的成功是靠的一门精进，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明白了吗？（嗯）一个医生成名、能够成功，他是专家。一个普通科医生什么都能看，什么都看不好，最后全部转专科，那你说这种人能成为一个大的专家吗？现在明白了吗？所以你只要一门精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Wenda20140523 71:02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Wenda20140523 71:02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4419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进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比方说你今天学心灵法门，就拼命地跟着心灵法门跑。这个法门学学、那个法门学学，什么法门都学，你最后什么都学不好，浪费了你的人生。因为你东学学、西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学，这个人生要学的东西太多，一辈子根本不够的（真的是不够，觉得消不完的业）你说佛学院毕业的，这么多的佛经你看得完吗？看到后来云里来雾里去啦（是是）这么多的法门、这么多的门派，你怎么搞得清楚啊，还以为自己是对的呢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（这个问题我是有一次看博客上有一篇文章，有一个人说他要自存几千张小房子，把业消干净。我就想他存这么多小房子，可能没有太多的时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Wenda20140523 71:02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间去度人，就是靠这种自存的小房子也能够把业消干净，他的自性自然显现出来，这也是个方法是吗？）对，这就是个法门。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就算他不度人，狂念小房子，他就成小房子专家了啊，业全部消光了，本性显现出来他照样见菩萨、照样上去，而且脱离六道，但可能就是声闻道、缘觉道了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（是。因为师父您一直鼓励我们走另外一条路，去度人）你知道师父为什么叫你们走这条路？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因为现在的人不可能消得完业的，所以师父有意地让你们拼命地度人，因为这个功德大，可以消掉你很多的业啊，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明白了吗？（对啊对啊）你要是说完全念小房子把自己念上天，你知道要多少张小房子啊，人的业障说不定几千万张，说不定你这辈子根本念不完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Wenda20140523 71:02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（是是。我感觉小房子消业就好像着重于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其实它也是在修内心，但是它还是着重于由外向内，一种局部的，好像是拿橡皮擦，这个地方脏了就擦这个地方、那个地方脏了擦那个地方；但度人它是提高境界，更是由内向外，是内心的一个改变）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度人相当于不擦了，把旧本子扔掉，买一本新的本子了，干净了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（听懂了）哇，你这个小丫头进步很大，师父开心（没有，我修得太不好了）嗯，以后可以做讲师了（没有，呵呵）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8448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12.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小乘佛法是基础；要修菩萨的境界必须学大乘佛法，弘法度人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92913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问：如果只在家修行和在网上法布施弘法，不受外面影响，不出去弘法度人，是否只能修到缘觉的境界？如果需要修菩萨的境界，需要出去弘法度人吗？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必须弘法度人，必须学大乘佛法。小乘佛法是学佛的基础，必须修小乘佛法，有了小乘佛法之后才能成全大我、去除小我。所以一个人要学佛，必须学大乘；一个人要修心，就必须脱离六道！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20180310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雅加达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16:24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2" name="小乘佛法是基础；要修菩萨的境界必须学大乘佛法，弘法度人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63055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只有修大乘佛法才能直接出六道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1226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众：我们说度一个人成佛，他是真的成就佛的果位，还是说他只是出六道就能算成佛呢？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成佛要看的，你学佛学得好的话也叫成佛（那学佛学得好，基本上最后我们就一定能成就佛的果位吗？还是说大部分人会到达声闻道、缘觉道？）那不一定的，有果位才能到达声闻道、缘觉道，没果位怎么上去的？也就是说，你只是学佛，还没有成佛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Wenda20191124_5929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只有修大乘佛法才能直接出六道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2707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4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Wenda20191124_5929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（如果这辈子我们非常精进地去学，可能我们跟师父差得还太远了，但是我们作为一个普通人这么精进去学，不退转、不邪淫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将来大概的果位能到达什么样？）只要不造新业，上天没问题的。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跟着师父学，任何一个人只要不造新业，上天没问题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（那出六道呢？）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出六道你必须要出来救人，你不出来救人你出不了六道的。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因为单单靠自修的话，人家要修多少世才能到声闻、缘觉，像你们一世根本不可能到声闻、缘觉。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靠自修，小乘的话你成不了的，小乘要修多少世啊？现在只有大乘的方法才能直接出六道啊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（好的，明白了）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00" y="886562"/>
            <a:ext cx="11734800" cy="57554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</a:t>
            </a:r>
            <a:r>
              <a:rPr lang="zh-CN" altLang="en-US" sz="3200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释迦牟尼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just">
              <a:lnSpc>
                <a:spcPct val="150000"/>
              </a:lnSpc>
            </a:pP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师父 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</a:t>
            </a:r>
            <a:r>
              <a:rPr lang="en-US" altLang="zh-CN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</a:t>
            </a:r>
            <a:r>
              <a:rPr lang="zh-CN" altLang="en-US" sz="32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2021年11月5日 </a:t>
            </a:r>
            <a:endParaRPr lang="zh-CN" altLang="en-US" sz="3200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59118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【中场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视频】放生池的乌龟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放生池的乌龟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02430" y="1995170"/>
            <a:ext cx="3787140" cy="37871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04025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如果在人间修一定要记住，是有考验的，菩萨会给你一个考验。考验你，是不让你的六根接触六尘有污染，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如果污染了，你就达不到菩萨的境界。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一个人要通过考验才能救度众生，如果连人生各种困苦考验都不能通过，你怎么能救度众生呢？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比如，这个人去劝说人家吃素，自己嘴巴里却吃着荤腥，这怎样去劝说人家吃素呢？这就叫境界，这就叫考验。如果你劝说人家修心，首先自己嘴巴不能胡说八道，你才有资格劝人家，常言道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榜样的力量是无穷的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，你才有资格救度众生。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如果你连救度众生的资格都没有，你怎样用菩萨的身去救人呢？</a:t>
            </a:r>
            <a:r>
              <a:rPr lang="en-US" altLang="zh-CN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64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如果在人间修一定要记住，是有考验的，菩萨会给你一个考验。考验你，是不让你的六根接触六尘有污染，</a:t>
            </a:r>
            <a:endParaRPr lang="zh-CN" altLang="en-US" sz="32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平时菩萨会给我们哪些考验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1511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男听众：师父在《白話-佛法》中开示：“如果在人间修一定要记住，是有考验的，菩萨会给你一个考验。考验你，是不让你的六根接触六尘有污染，如果污染了，你就达不到菩萨的境界。”请问师父，平时菩萨给我们哪些考验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答：考验太多了。防色，就是说，看见男女，眼睛不多看一眼，就是考验。你正常看到不算，你要是多看一眼，脑子里在动一个小脑筋，你这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Wenda20170409A  24:18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2" name="平时菩萨会给我们哪些考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420" y="718185"/>
            <a:ext cx="38100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Wenda20170409A  24:18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个考验已经没过了。比方说钱的方面，不该你拿的钱，你想了“我应该可以怎么样怎么样”，就考验没过。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这个考验不是说一定有一个规矩的，它是自然在你心中就来的。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（那怎么知道这是菩萨给我们的还是我们平时修行路上遇到的呢？）我问你，你本性出来的考验是不是佛的考验？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“众生皆具佛性”，佛性出来的考验不就是菩萨给你的考验？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不能做的事情，你的良心上过不去，不就是菩萨在给你考验吗？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（师父，您这样讲就明白了。其实就考验我们的本性、我们的佛性）对了，本性不就是佛吗？还要专门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Wenda20170409A  24:18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5619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（是的。师父，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比如夫妻俩吵架的时候，我们就这样想：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这是菩萨对我的考验，一定要忍耐，忍住，要慈悲他。</a:t>
            </a:r>
            <a:r>
              <a:rPr lang="en-US" altLang="zh-CN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就是这样吗？）对啊。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如果你脑子里已经想到了，说明你的佛性已经开始运作了。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你还没想到，你跟他在吵的时候哪有佛性？（是的）好了，就这样考验的。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是否使命越重的人菩萨对他的考验就越多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471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众：师父曾说过业障少的人吃苦会少。但像佛陀、六祖惠能大师，还有师父，都是经历了很多苦难，而正是这些苦难所成就了果位。是否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使命越重的人，菩萨对他的考验就越多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 長：是这样的。因为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考验之后，你就会境界得到更多的提升，能量会更大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（明白。一个人的根基与他的业障有关吗？）应该根基越深、越好的人，业障越少啊，至少不会做错大事。</a:t>
            </a:r>
            <a:endParaRPr lang="zh-CN" altLang="en-US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Wenda20190310A 22:50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否使命越重的人菩萨对他的考验就越多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6425" y="700405"/>
            <a:ext cx="425450" cy="42545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1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功德积累到一定程度会有大的考试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055" y="132588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 众：您在问答节目中开示，功德积累到一定的时候，菩萨会给你一个大考试，然后把你定位到很高的品级。请问师父，功德积累到多少会有大的考试呢？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 长：看每个人的，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你一个级别要到一个品位、到一个位子了，就会给你大考一次。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如果你在人间，境界进入天人道，他会考试，进入阿修罗道，他也会考试，如果你想进入声闻、缘觉，那就不得了了（这种大考试一般是什么样的考试呢？）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现实当中也会给你考试啊，让你在学佛当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Wenda20180204A_4653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2" name="功德积累到一定程度会有大的考试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753110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3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Wenda20180204A_4653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2199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中突然非常不顺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利，度了人身上会沾惹灵性，看看你退转不退转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（明白了）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慈善要坚持的，梦考一样，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所以上次说的文殊菩萨给我们的佛陀梦里有一个考试也是的，吃很多苦，就是这个道理，就是看你的慈悲心坚定不坚定。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6425" y="368300"/>
            <a:ext cx="111404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如何对待修行当中的诱惑、阻碍与考验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055" y="1520190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弟子在现实修心修行的过程中，不是本意地做过一些与佛法戒律相违背的错事，可能有些东西也是个人冥冥之中的安排和因缘。之后弟子认识到并真心忏悔、好好改过，努力做功德，以平心安。毕竟在现实红尘中，修心修行面对的阻碍、诱惑、考验太多太多。像这种情况，应怎样去解决应对呢？请师父慈悲开示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長：不管是命根当中有，还是现实当中你造的因，实际上它本身都是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8000" y="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Wenda20141128  23:32</a:t>
            </a:r>
            <a:r>
              <a:rPr lang="zh-CN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endParaRPr lang="zh-CN" altLang="en-US"/>
          </a:p>
        </p:txBody>
      </p:sp>
      <p:pic>
        <p:nvPicPr>
          <p:cNvPr id="5" name="如何对待修行当中的诱惑、阻碍与考验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2655" y="745490"/>
            <a:ext cx="381000" cy="3810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9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7965" y="2333625"/>
            <a:ext cx="11736070" cy="219075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2-1</a:t>
            </a:r>
            <a:r>
              <a:rPr lang="en-US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  <a:t>、从六根、六尘谈境界的提升</a:t>
            </a:r>
            <a:b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br>
              <a:rPr lang="zh-CN" altLang="zh-CN" sz="5335" b="1" spc="300" dirty="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zh-CN" sz="4800" b="1" spc="300" dirty="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8645" y="3913505"/>
            <a:ext cx="11015330" cy="1500187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dirty="0" smtClean="0">
              <a:solidFill>
                <a:schemeClr val="accent4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2000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Wenda20141128  23:32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种缘。所以不管怎么样，命中有的也好，你自己缘分生出来的也好，它都是已经造成了一个果了。所以在这种果的当中，你不能再去造因。所以很多人说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我有果了，我才造因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，有的人在因的当中又在造果。实际上因果因果、果因果因，都是一样的，就是一个缘分在不停地转换当中。所以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一个人想克制自己身上的毛病，想不造业，那你首先不能造因，所以也不会有果。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既然有了果，自然地出来了，你也不能再拿这个果作为一个理由，再来造因。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举个简单例子，比方说上辈子的婆婆，这辈子变媳妇了；上辈子的媳妇，这辈子变婆婆了，欺负媳妇。如果这个媳妇学佛的，她就知道这个婆婆就是上辈子我欺负的媳妇。那她就开始</a:t>
            </a: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Wenda20141128  23:32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不欺负她，对她很好，还是照顾婆婆，对她好得不得了，那这辈子就还完了，下辈子她就用不着再去做她婆婆了。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她可以上天了，她把这个缘分还掉了。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如果她气得不得了，又捉弄她的婆婆，那下辈子你还得再来做媳妇啊。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你不能就果造因的，就着这个果来造这个因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啊（对对对！）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362200"/>
            <a:ext cx="10796270" cy="229171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你们知道很多真正功力大的老和尚，他可以到繁华的地方去修心，越吵闹的地方他照样可以打坐修心，他不会受外尘的影响，这就叫高僧，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高的境界，高的修为，高功力。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功力有赖于你的功德，功德越大的人，功力就越大，没有功德的人，就没有功力。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师父曾经给你们讲过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功德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是怎么来的？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是从内心，是从心灵来的，当你的心已经经过了调整，你的心已经经过了洗涤，你才会有这个耐力，才能坚持你的修心修佛之路，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才不会活着像动物一样无知。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一个人的修养，功德到了一定程度，什么事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362200"/>
            <a:ext cx="10796270" cy="229171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情都能耐得住，什么事情都能克制住，什么事情都能想得开，这就是境界的提升。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                                                          </a:t>
            </a: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功力有赖于你的功德，功德越大的人，功力就越大，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没有功德的人，就没有功力。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20150122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槟城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62:46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提问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24.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如何判断自身功力的强弱；如何增加功力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452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：我们知道功力的强弱和度人的难易程度密切相关，比如在弘法过程中，如果自身功力不强就容易伤到自己。请问师父，从哪些方面可以判断自身功力是强还是弱呢？如何才能增加自己的功力？功力和前世根基有着怎样的关系？功力、气场和业障之间又有什么关联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答：功力实际上就是一种磁场，一个人有磁场，这个人就有功力。比方说这个人在共修会大家都围住他，大家都很喜欢跟他在一起，这个人的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如何判断自身功力的强弱；如何增加功力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0555" y="727075"/>
            <a:ext cx="407035" cy="4070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7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20150122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槟城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62:46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磁场就很强。台长走到哪里，大家跟到哪里，那么台长就有一点点磁场和功力。那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么怎么样来试一试你的功力呢？很简单，首先，你讲话有没有人听？第二，你在家里讲话算数不算数？第三，你讲出去的话，字字句句孩子都听进了，说明你有功力。还有自身的，自我完全控制得住自己，有戒律的人就会有功力，因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己不正，焉能正人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。所以希望你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好好地拥有功力，就是以自我为榜样，就是以身作则去弘法度众，好好地把自己的心收住，好好地把自己的欲望收住、戒律戒住，你慢慢地再念经，人人都会看见你很好，敬畏你，尊重你，你就拥有了功力了。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Wenda20110923 18:08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去除五毒要多念经、多行善、发大愿；功力强度人易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3924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女听众：我现在在修行当中，身上有很多贪嗔痴慢疑，就是去不掉，有什么方法能够把它去掉？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答：实际上就是你自己功力不够，举个简单例子，比方说身体上有些人很容易伤风感冒，有些人为什么不会，人家有抵抗力（噢）抵抗力怎么来的？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抵抗力靠念经，靠做善事、善念，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听得懂吗？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说明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你现在经念得还不够，善念不够，善事不够，功德不够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（嗯）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你本身自己努力不够。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去除五毒要多念经、多行善、发大愿；功力强度人易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1675" y="718185"/>
            <a:ext cx="380365" cy="38036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Wenda20110923 18:08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所以才会控制不了这些贪嗔痴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（对对，我就这个事情感觉想明白了，但是一马上又想不明白了）念经念得不够的人才会这样，没有智慧的人才会这样，不开悟的人才会这样，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好好念经，不够啊（嗯，我现在念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49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遍大悲咒，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遍心经，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49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遍消灾，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遍礼佛，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27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遍准提）经文可以，没有问题。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现在还吃不吃活的海鲜啊？（我已经发愿吃全素了）什么时候开始的啊？（今年正月初一）时间太短了，还不够，这是第一。第二、你自己有没有发其他的愿啊？（我就是发卢臺長的书，以前书还没请来的时候，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Wenda20110923 18:08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我自己打印了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份，请到庙里，庙里的人说都是有缘的人请去了）挺好的，但是你功德还是不够，你知道人家都是印几千张几千张这么自己在发的啊。你要知道香港啊，有那些很好的我们的佛友，他们真的是发心，他们自己背着一个包到有缘的地方去发啊（嗯）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实际上这是一个非常好的一个法门，他们就是抱着一颗心要救他们呢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（我知道，可能我功力就是不够。我上次就是拿这个书去给我一个亲戚，他鼻子上生了个东西，然后我一到家里我自己鼻子上马上生了个东西，念了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张小房子才好）就是不够。上次有个听众打电话进来，他的女儿去救人家癫痫，结果她女儿成癫痫了。他给他女儿一念经，他自己又癫痫了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自己功力不够的话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67767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今天给大家讲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“眼、耳、鼻、舌、身、意”，“色、声、香、味、触、法”，即佛法中讲的“六根”和“六尘”。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大家知道《心经》里有这些话。我们天天念经，我们只要在人间，我们的嘴巴就一定会受污染，如两舌、花言巧语、挑拨离间、说人家坏话等等。你的耳朵听人家的坏话，听不好的东西，你说会不会受污染？眼睛看那些不应该看的东西，是不是污染？脑子想那些不应该想的东西，是不是污染？鼻子闻那些不该闻的东西，也受到污染，香臭不分。很多人吃大蒜自己认为很香，闻到这个味道就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Wenda20110923 18:08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怎么救人哪？所以你自己自身的功力要加强。你现在这些经文是可以的，但是必须要经过一段时间的，自己洗涤自己的心灵，慢慢慢慢会越来越好的，就像水一样一直在烧它才能开。</a:t>
            </a:r>
            <a:endParaRPr lang="zh-CN" altLang="zh-CN" sz="27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Wenda20120916B_3721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度人的能力与功力成正比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539240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众：有些人很会度人，这个度人的能力跟这个人的功力是成正比的吗？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长：成正比的！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这个人很会度人，这个人就有本事，这个人就有功德，越有功德的人度人越厉害！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有些同修阿姨看不出来，但是她们很会度人的，就说明她们修得很好是吗）她是前世跟人家佛缘很深啊，能度很多人，她前世跟人家佛缘很深！你度不了人，说明你前世跟人家佛缘不深啊！（那我怎样才能越来越会度人呢）所以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广结善缘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呀！（首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度人的能力与功力成正比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2310" y="709930"/>
            <a:ext cx="398780" cy="4343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Wenda20120916B_3721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先要广结善缘）你躲在家里，你就念经，你人都不肯出来见，你怎么样度人呢？（哎呀，台长这句话说得好对啊！）对不对啊？（那出来度人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的时候也有方法，也要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）当然要方法了，妙法嘛！妙法度众嘛！出来骂人啊？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你怎么还不学好啊？你怎么还不学佛啊？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你说说谁跟着你学啊？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一个人的修养，功德到了一定程度，什么事情都能耐得住，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什么事情都能克制住，什么事情都能想得开，</a:t>
            </a:r>
            <a:b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32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这就是境界的提升。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Wenda20150814 61:17:21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7980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心静不下来是境界提升很重要的一个阻碍，境界提升不了你就修不成，求菩萨就不灵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25012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女听众：有的时候我心静不下来，是因为我根基不好，还是因为什么？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台长答：人间烦恼多，跟根基、跟自己今世的修为都有关系。一个心静不下来的人，修不好心的（对）像你一个女人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叽叽哇哇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的，我告诉你，根本成不了菩萨的。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心静不下来是境界提升很重要的一个阻碍，境界提升不了你就修不成，求菩萨就不灵 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3405" y="735965"/>
            <a:ext cx="363855" cy="3638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Wenda20150814 61:17:21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好好地改毛病，改到晚年自己城府越来越深，慢慢地很安静、很寂静、话少，整天就知道念经，那这样的话跟菩萨一样了，“不闻天下人间事”。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你自己好好修了，你要知道心静不下来就是人间的事情想得太多了啊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（因为我晚上看《白话佛法》，觉得好像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心静不下来是一个很大的问题，是境界提升很重要的一个阻碍，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所以我就觉得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境界提升不了你就修不成，求菩萨就不灵。</a:t>
            </a:r>
            <a:endParaRPr lang="zh-CN" altLang="zh-CN" sz="2700" b="1" kern="100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Wenda20150814 61:17:21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我问你，人家跟你讲话，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哎，我告诉你啊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心不在焉地这么讲话，你听得清楚吗？你是不是叫他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哎，慢点慢点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啊？人家跑过来慢慢地跟你讲，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这个事情你看看，我们能不能这么做？你看看，能不能帮我一下？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你说哪个听得舒服？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（台长您说得太对了！我就是不太能这么慢慢地讲）什么叫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不太能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？锻炼！改变！（我练练）什么叫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练练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？我告诉你，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坚决改变。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没有一样东西是一个人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过去有一个很有钱的人，他最后犯罪了，抓进去了。到监狱里进去的时候还牛，还跟人家搞，最后呢？老老实实。我问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Wenda20150814 61:17:21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你，什么不能改？（都能改）吃苦头才会改，说明你还没吃足苦头呢！（我不要再吃苦头了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我现在闻到佛法了，一定要改好自己毛病，不能再吃苦了）好好改毛病了（好好好）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Wenda20161209_5214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境界提升到一定高度，就能克制欲望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87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因为很多同修拜师了，拜师之前就已经结为夫妻，有家室了。师父有时候也会说如果在夫妻之事这方面没有克制的话，莲花容易掉下来。想问一下师父，如果两年没有吃全素，莲花会掉下来，那么在夫妻之事上面有没有一个期限，或者说有没有一个程度会导致莲花掉下来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长：反正修到后来你就会对欲望没有兴趣了。你去看很多女士为什么修到后来她觉得很肮脏，男的也是这样，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修到后来很多人欲望就慢慢淡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境界提升到一定高度，就能克制欲望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8345" y="656590"/>
            <a:ext cx="434340" cy="43434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Wenda20161209_5214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下来了。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实际上它没有什么期限，就是你的境界提升到一定的高度，你这个时间就到了。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不是说安排好时间的，没有什么倒计时的，只是你的境界高到某一位置了，你就成功了，明白了吗？（就是说如果拜了师成为弟子以后，夫妻之事就尽量去克制，尽量去克服？）你精进地修、拼命地修，你就是在修为当中还有夫妻之事，那也是情有可原。但是当你修到真的好了，精进了，你真的悟道了，你就会慢慢觉得这个东西很厌惡，你都不好意思了，你就不好意思一丝不挂像动物一样的。哪个动物穿衣服的？你是人啊，你不能跟动物一样做动物的事情，明白了吗？（嗯。师父，那如果一个弟子之前这方面还是有一定的欲望，但是当他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168719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很开心，这些人就是在人间的香臭不分。想想看吃过大蒜、洋葱的人，一讲话嘴巴出来的味道臭不臭啊？用嘴巴念经不就是个气场吗？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在世间，人的脑子想的事情会受污染，眼睛也会受到污染，耳朵也会受污染，嘴巴也会受污染，意念会受污染，什么东西都会受污染，你能逃得过吗？如果臺長现在要救度众生，怕受污染，能一个人躲在山上自修吗？臺長是不是一定要到凡尘来，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Wenda20161209_5214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彻底克服了欲望以后，是不是这对于他的境界来说是一种巨大的提升？）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如果一个人能够克制欲望，是巨大的变化。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对什么都不贪了，吃的东西也不贪，要的东西也无所谓，什么都不贪了，这个人就欲望很少了，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这个人是巨大的变化。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362200"/>
            <a:ext cx="10796270" cy="229171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孔老夫子曾经说过一句话：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“克己复礼。”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很多人都以为克己复礼是恢复周公之礼，这是错误的理解。当时批判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克己复礼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是断章取义，说这个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礼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是恢复周公之礼，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其实孔夫子讲的是恢复人的本性，这个“礼”是指由心而出来的，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并不是一种礼节，而是你的心态，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是要大家克服自己的毛病，来恢复你的本性。</a:t>
            </a:r>
            <a:r>
              <a:rPr lang="en-US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告诉你们，这些圣人，都是菩萨转世的，只是叫法不同罢了。当年这些圣人到人间来救人，多辛苦，到处周游列国，到每一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105660"/>
            <a:ext cx="10796270" cy="229171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个国家去游说，和菩萨到处去救度众生不是一样的吗？那些大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法师全世界的跑，师父现在是不是也在全世界的跑啊？我只不过跑起来不累，是利用现代先进的广播，电脑网络在全世界的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跑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，你们说是不是一样的？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记住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古圣人都是菩萨下凡来救度众生的，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所以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我们要学习他们的精神。一个人要学会克制，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如果一个人不懂得克制，怎么样恢复他的本性呢？</a:t>
            </a: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从佛法上来讲这个“克”就是一个“戒”，只有持</a:t>
            </a:r>
            <a:endParaRPr altLang="zh-CN" sz="2700" b="1" spc="300" dirty="0">
              <a:solidFill>
                <a:srgbClr val="BF8F00"/>
              </a:solidFill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7865" y="2406650"/>
            <a:ext cx="10796270" cy="2291715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戒才能学佛法。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如果这个世界大家不按照伦理伦常来做，你们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想想看，这个世界将成为一个什么样的世界？</a:t>
            </a:r>
            <a:r>
              <a:rPr lang="zh-CN" altLang="en-US" sz="2700" b="1" spc="300" dirty="0">
                <a:ea typeface="微软雅黑" panose="020B0503020204020204" charset="-122"/>
                <a:cs typeface="Times New Roman" panose="02020603050405020304" pitchFamily="18" charset="0"/>
              </a:rPr>
              <a:t>现在恢复礼仪，恢复孔孟之道，就是恢复人的本性，但是离佛法还很远。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en-US" altLang="zh-CN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995" y="755650"/>
            <a:ext cx="11256010" cy="4302125"/>
          </a:xfrm>
        </p:spPr>
        <p:txBody>
          <a:bodyPr anchor="ctr">
            <a:noAutofit/>
          </a:bodyPr>
          <a:lstStyle/>
          <a:p>
            <a:pPr algn="ctr" fontAlgn="base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“克己复礼。”......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从佛法上来讲这个“克”就是一个“戒”，</a:t>
            </a:r>
            <a:b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zh-CN" altLang="en-US" sz="32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只有持戒才能学佛法。</a:t>
            </a:r>
            <a:endParaRPr lang="zh-CN" altLang="en-US" sz="3200" b="1" kern="100" dirty="0">
              <a:solidFill>
                <a:srgbClr val="2F549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142192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金言法语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Wenda20160522B_2027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与人相处要克己复礼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87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师父，看中国教育电视一台，有一位曾经在澳洲东方华语电视台实习过的海归回国就业时，台长就为她写了诚恳的推荐信。这位海归在参加这个职场应聘的节目中，得到了全体面试老师的肯定，成功被企业录取。师父，我们修心灵法门的年轻同修，在大学毕业时如何平衡学佛与工作？在职场就业与人相处，我们学佛人应该注意哪些方面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长：其实这个女孩子在我们电台做节目的时候，她的确是受到师父不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与人相处要克己复礼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3420" y="701040"/>
            <a:ext cx="415925" cy="4159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Wenda20160522B_2027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的教育，就是</a:t>
            </a:r>
            <a:r>
              <a:rPr lang="zh-CN" altLang="en-US" sz="27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我经常讲她，不停地讲她，让她学会忍辱精进，学会要谦虚，要学会自己怎么样能够努力，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所以她的素质在整个会场上展现出，让人家刮目相看（对对对。全部给了她绿灯，全部都想要她，这种头一次遇到的）这就是说明，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要让人家喜欢，就必须要自己学会克己复礼，恢复这个礼貌、礼节、礼遇，什么都要懂。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般地，这些孩子如果很善良，如果感觉到他对祖国以后会有很大的贡献，他离开我们电台的时候，师父都会写封推荐信给他。因为他的确是个好孩子，以后为国家会作很多贡献，那我们何乐而不为去帮助别人，对不对？你是一个坏人的话，我怎么推荐你？（师父，我个人认为您给他们写推荐信真的就是菩萨对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Wenda20160522B_2027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他们的加持，因为师父就是人间的菩萨，人间的菩萨写推荐信，找工作真的是不愁了）很容易的，其实加持一下什么都找得到，很多神奇的事情不能在这里一一言表。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Wenda20160108_7227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361950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守住意念，如履薄冰，严于律己，克己复礼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4687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有师兄发现一个规律，晚上睡觉前意念如果清净的话，比如看《白话佛法》等，就很容易接到菩萨的气场，或做到飞起来的梦境；相反，意念一旦不清净，很容易梦考一塌糊涂，引来很大的业障。请师父开示几句，我们平时应该怎么守住意念呢？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平时守住意念，就是如履薄冰，脑子永远不要放松。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很多人很当心的，比方说这个女孩子她特别守贞洁的话，看见男人她就回避，明白了吗？（哦，明白）比方说这个人特别怕人家说他偷东西，他看见东西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守住意念，如履薄冰，严于律己，克己复礼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015" y="709295"/>
            <a:ext cx="389890" cy="38989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9100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Wenda20160108_7227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483235"/>
            <a:ext cx="10930890" cy="198818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他就回避，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凡是一看见东西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我们这叫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避嫌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。比方说这个人在钱的方面自己靠不住，看见钱他就跑开，对不对？这个人知道自己嘴巴守不住，看见人家一说闲话，马上离开，不要去听。那这就叫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完全要自己克己，克制住自己，你才能恢复“克己复礼”。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其实这个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并不是代表礼仪，其实代表你所有做的事情。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你要克住自己，你才能严于律己，才能把所有的事情做成。所以知道自己哪方面不对，就要开始学会避开哪方面的人和事，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明白吗？（明白了。谢谢师父慈悲开示）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703705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一定要到这个所谓的梦幻世界、花花世界来救度众生？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在救人的时候，要帮助大家把这些所有的不好的意念全部改掉，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如果没有帮助到大家改掉身心的污染，那臺長就不是一个好的修行人。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r>
              <a:rPr altLang="zh-CN" sz="2700" b="1" spc="300" dirty="0">
                <a:solidFill>
                  <a:srgbClr val="BF8F00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自身的佛性，要把它激发出来，然后你的六根才不会受到污染，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因为你的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佛性修出来了，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然后你就会知道，我这个眼睛不该看的不看，耳朵不该听的不听，嘴巴不应该讲的不讲，脑子不该</a:t>
            </a: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5422900" y="-11430"/>
            <a:ext cx="676846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Wenda20171222_2359</a:t>
            </a:r>
            <a:r>
              <a:rPr 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en-US" altLang="zh-CN" sz="22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0555" y="239395"/>
            <a:ext cx="11788140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学佛不容易，人要学会克制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15125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台长语：学佛难啊，不容易。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只要你在这个人间，你到了人间这一天开始，你说哪会不难啊？！做人怎么会不难啊？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从一个小孩子出生就很难，真的。不会讲话，身体发烧、难受，一会儿冷一会儿热。你说说看，现在这个天气对人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澳大利亚前几天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41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度，热得那个样，昨天又冷，这种温差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墨尔本也是这样，一年四季在一天当中就显化出来了。白天的时候春天一样，温度很好；到了中午的时候热得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三十五六度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夏；到了下午的时候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秋；晚上睡觉，夏天都得盖被子，叫冬。所以它一天就是春夏秋冬。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人有时候只能学会克制，克制脾气，克制性格。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学佛不容易，人要学会克制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594995"/>
            <a:ext cx="372110" cy="37211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vol="100000" numSld="2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0535" y="591185"/>
            <a:ext cx="11250295" cy="8420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【结束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视频】念佛最好、最妙的方法就是都摄六根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8390" y="0"/>
            <a:ext cx="6023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广播讲座～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 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心境一如</a:t>
            </a:r>
            <a:r>
              <a:rPr lang="en-US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r>
              <a:rPr lang="zh-CN" altLang="en-US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都摄六根</a:t>
            </a:r>
            <a:r>
              <a:rPr lang="en-US" altLang="zh-CN" sz="20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】</a:t>
            </a:r>
            <a:endParaRPr lang="en-US" altLang="zh-CN" sz="200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念佛最好、最妙的方法就是都摄六根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77465" y="1756410"/>
            <a:ext cx="7037070" cy="398970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4681855" y="-11430"/>
            <a:ext cx="751014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广播讲座～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心境一如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都摄六根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4358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大家知道，我们学佛，一举一动都要留心啊。我们学佛念经，一定要很诚心。所以，我们一定要懂得用心来学佛，实际上，心就是妙法，用心来拜佛、求佛，实际上就是使用妙法，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念佛最好、最妙的方法就是都摄六根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啊。六根是什么呢？眼、耳、鼻、舌、身、意啊。就是说，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你要把眼睛、耳朵、鼻子等六根封起来，不要用意念去想它，这样的话，你脑子里才会有净念，这个念是干净的念头，因为你脑子里空了，好的东西才会进去，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因为你脑子里没有肮脏的东西了，你才会有干净的东西进去，所以，我们要都摄六根，就是管住自己的六根，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另外，我们要心无妄念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4681855" y="-11430"/>
            <a:ext cx="751014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广播讲座～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心境一如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都摄六根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5247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啊，不要让自己的心有妄念，不要留有妄想的意念在心里。所以，当一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个人念经的时候，还想着，我想做什么，我想发财，我想有钱，实际上，这些妄念一来，你的正念就没了，当你去除掉这些妄念之后，你的脑子里方为净念啊。所以，我们</a:t>
            </a:r>
            <a:r>
              <a:rPr lang="zh-CN" altLang="zh-CN" sz="2700" b="1" kern="100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学佛要懂得六根清净。我们要克制自己的妄想纷飞，我们要懂得都摄六根，实际上就是克制自己的六根，让它清净，让它干净。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那么，念经怎样能够念到一心不乱和与佛三昧呢？这个就是学佛最主要的问题。台长今天跟大家讲的就是，首先要做到都摄六根，就是让自己的六根清净，不要去烦恼，好好管住自己的耳朵、鼻子、眼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4681855" y="-11430"/>
            <a:ext cx="7510145" cy="494665"/>
          </a:xfrm>
        </p:spPr>
        <p:txBody>
          <a:bodyPr>
            <a:normAutofit fontScale="90000"/>
          </a:bodyPr>
          <a:lstStyle/>
          <a:p>
            <a:pPr algn="r"/>
            <a:br>
              <a:rPr lang="en-US" altLang="zh-CN" dirty="0" smtClean="0"/>
            </a:b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【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广播讲座～</a:t>
            </a:r>
            <a:r>
              <a:rPr lang="en-US" altLang="zh-CN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 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心境一如</a:t>
            </a:r>
            <a:r>
              <a:rPr lang="en-US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 </a:t>
            </a:r>
            <a:r>
              <a:rPr lang="zh-CN" altLang="en-US" sz="22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都摄六根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】</a:t>
            </a:r>
            <a: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br>
              <a:rPr lang="zh-CN" sz="2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idx="1"/>
          </p:nvPr>
        </p:nvSpPr>
        <p:spPr>
          <a:xfrm>
            <a:off x="838200" y="6344525"/>
            <a:ext cx="10515600" cy="378855"/>
          </a:xfrm>
        </p:spPr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相关开示</a:t>
            </a:r>
            <a:endParaRPr lang="zh-CN" altLang="en-US" sz="1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761365"/>
            <a:ext cx="10930890" cy="2808605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睛，</a:t>
            </a:r>
            <a:r>
              <a:rPr lang="zh-CN" altLang="zh-CN" sz="2700" b="1" kern="100" dirty="0">
                <a:solidFill>
                  <a:srgbClr val="2F549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不该看的不要看，不该说的不要说，不该听的不要听，不该想的不要去想，去除妄念，都摄六根，这样才能做到一心不乱，与佛三昧，你才能奔上西方极乐世界或四圣道。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840" y="578485"/>
            <a:ext cx="10942955" cy="5001260"/>
          </a:xfrm>
        </p:spPr>
        <p:txBody>
          <a:bodyPr anchor="t">
            <a:noAutofit/>
          </a:bodyPr>
          <a:lstStyle/>
          <a:p>
            <a:pPr marL="0" indent="0" algn="l" fontAlgn="base">
              <a:lnSpc>
                <a:spcPct val="100000"/>
              </a:lnSpc>
              <a:spcAft>
                <a:spcPts val="0"/>
              </a:spcAft>
            </a:pP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自身的佛性，要把他激发出来，然后你的六根才不会受到污染，</a:t>
            </a:r>
            <a:b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b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学佛修心是一个境界的提升，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如果没有一定的境界，你救度的众生，这个众生只能是你自己。你只能救你自己，而且救到一定的位置就上不去了，</a:t>
            </a:r>
            <a:b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b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在人间的修行是修菩萨法门。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你不但要修自己，还要救度众生，这就是菩萨，菩萨的法门就是救度众生。</a:t>
            </a:r>
            <a:b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b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如果在人间修一定要记住，是有考验的，菩萨会给你一个考验。考验你，是不让你的六根接触六尘有污染，</a:t>
            </a:r>
            <a:b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b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功力有赖于你的功德，功德越大的人，功力就越大，没有功德的人，就没有功力。</a:t>
            </a:r>
            <a:b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b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克己复礼。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”......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从佛法上来讲这个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克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就是一个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戒</a:t>
            </a:r>
            <a:r>
              <a:rPr lang="en-US" altLang="zh-CN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3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，只有持戒才能学佛法。</a:t>
            </a:r>
            <a:r>
              <a:rPr lang="zh-CN" altLang="zh-CN" sz="2800" b="1" kern="100" spc="105" dirty="0">
                <a:solidFill>
                  <a:srgbClr val="BF8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</a:t>
            </a:r>
            <a:endParaRPr lang="zh-CN" altLang="zh-CN" sz="2800" b="1" kern="100" spc="105" dirty="0">
              <a:solidFill>
                <a:srgbClr val="BF8F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6362065"/>
            <a:ext cx="10515600" cy="402590"/>
          </a:xfrm>
        </p:spPr>
        <p:txBody>
          <a:bodyPr>
            <a:norm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buClrTx/>
              <a:buSzTx/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二篇·金言法语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1800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1830" y="1076960"/>
            <a:ext cx="10796270" cy="2777490"/>
          </a:xfrm>
        </p:spPr>
        <p:txBody>
          <a:bodyPr anchor="ctr">
            <a:noAutofit/>
          </a:bodyPr>
          <a:lstStyle/>
          <a:p>
            <a:pPr marL="0"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想的不想，也就是</a:t>
            </a:r>
            <a:r>
              <a:rPr altLang="zh-CN" sz="2700" b="1" spc="300" dirty="0">
                <a:solidFill>
                  <a:srgbClr val="2F5496"/>
                </a:solidFill>
                <a:ea typeface="微软雅黑" panose="020B0503020204020204" charset="-122"/>
                <a:cs typeface="Times New Roman" panose="02020603050405020304" pitchFamily="18" charset="0"/>
              </a:rPr>
              <a:t>你知道什么是好，什么是坏，什么该看该做，什么不该看不该做了。</a:t>
            </a:r>
            <a: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  <a:t>如果这些都搞不清楚的话，不要说去救人家，你连自度都做不到，怎样才能度人呢？</a:t>
            </a:r>
            <a:r>
              <a:rPr lang="en-US" altLang="zh-CN" sz="2700" spc="300" dirty="0">
                <a:ea typeface="微软雅黑" panose="020B0503020204020204" charset="-122"/>
                <a:cs typeface="Times New Roman" panose="02020603050405020304" pitchFamily="18" charset="0"/>
              </a:rPr>
              <a:t>                                                               </a:t>
            </a: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br>
              <a:rPr lang="zh-CN" altLang="en-US" sz="2700" spc="300" dirty="0">
                <a:ea typeface="微软雅黑" panose="020B0503020204020204" charset="-122"/>
                <a:cs typeface="Times New Roman" panose="02020603050405020304" pitchFamily="18" charset="0"/>
              </a:rPr>
            </a:br>
            <a:endParaRPr lang="zh-CN" altLang="en-US" sz="2700" spc="300" dirty="0"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165" y="6235537"/>
            <a:ext cx="10515600" cy="489097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《白话佛法·第二册》第十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二篇·原文</a:t>
            </a:r>
            <a:endParaRPr lang="zh-CN" altLang="en-US" sz="1800" dirty="0">
              <a:solidFill>
                <a:srgbClr val="FFFFFF">
                  <a:lumMod val="7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17941</Words>
  <Application>WPS 演示</Application>
  <PresentationFormat>宽屏</PresentationFormat>
  <Paragraphs>666</Paragraphs>
  <Slides>86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86</vt:i4>
      </vt:variant>
    </vt:vector>
  </HeadingPairs>
  <TitlesOfParts>
    <vt:vector size="98" baseType="lpstr">
      <vt:lpstr>Arial</vt:lpstr>
      <vt:lpstr>宋体</vt:lpstr>
      <vt:lpstr>Wingdings</vt:lpstr>
      <vt:lpstr>微软雅黑</vt:lpstr>
      <vt:lpstr>可可唯自强者强</vt:lpstr>
      <vt:lpstr>Yu Gothic UI</vt:lpstr>
      <vt:lpstr>Times New Roman</vt:lpstr>
      <vt:lpstr>Arial Unicode MS</vt:lpstr>
      <vt:lpstr>等线 Light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2-12、从六根、六尘谈境界的提升  </vt:lpstr>
      <vt:lpstr>今天给大家讲“眼、耳、鼻、舌、身、意”，“色、声、香、味、触、法”，即佛法中讲的“六根”和“六尘”。大家知道《心经》里有这些话。我们天天念经，我们只要在人间，我们的嘴巴就一定会受污染，如两舌、花言巧语、挑拨离间、说人家坏话等等。你的耳朵听人家的坏话，听不好的东西，你说会不会受污染？眼睛看那些不应该看的东西，是不是污染？脑子想那些不应该想的东西，是不是污染？鼻子闻那些不该闻的东西，也受到污染，香臭不分。很多人吃大蒜自己认为很香，闻到这个味道就</vt:lpstr>
      <vt:lpstr>很开心，这些人就是在人间的香臭不分。想想看吃过大蒜、洋葱的人，一讲话嘴巴出来的味道臭不臭啊？用嘴巴念经不就是个气场吗？                                                                               在世间，人的脑子想的事情会受污染，眼睛也会受到污染，耳朵也会受污染，嘴巴也会受污染，意念会受污染，什么东西都会受污染，你能逃得过吗？如果臺長现在要救度众生，怕受污染，能一个人躲在山上自修吗？臺長是不是一定要到凡尘来，</vt:lpstr>
      <vt:lpstr>一定要到这个所谓的梦幻世界、花花世界来救度众生？在救人的时候，要帮助大家把这些所有的不好的意念全部改掉，如果没有帮助到大家改掉身心的污染，那臺長就不是一个好的修行人。                                                                                   自身的佛性，要把它激发出来，然后你的六根才不会受到污染，因为你的佛性修出来了，然后你就会知道，我这个眼睛不该看的不看，耳朵不该听的不听，嘴巴不应该讲的不讲，脑子不该</vt:lpstr>
      <vt:lpstr>想的不想，也就是你知道什么是好，什么是坏，什么该看该做，什么不该看不该做了。如果这些都搞不清楚的话，不要说去救人家，你连自度都做不到，怎样才能度人呢？                                                                  </vt:lpstr>
      <vt:lpstr> 自身的佛性，要把他激发出来，然后你的六根才不会受到污染， ......佛性修出来了，......你知道什么是好，什么是坏， 什么该看该做，什么不该看不该做了。 </vt:lpstr>
      <vt:lpstr> 【20180518 新加坡40:30】  </vt:lpstr>
      <vt:lpstr> 【20180518 新加坡40:30】  </vt:lpstr>
      <vt:lpstr> 【解答来信疑惑（二百一十三）2018-03-18】  </vt:lpstr>
      <vt:lpstr> 【Wenda20171217A_1457】  </vt:lpstr>
      <vt:lpstr> 【Wenda20171217A_1457】  </vt:lpstr>
      <vt:lpstr> 【Wenda20171217A_1457】  </vt:lpstr>
      <vt:lpstr>如果躲在山上自修，你们知道这叫什么吗？师父叫它是自我解脱法门。什么叫自我解脱？就是不管人家，自己到山上去好好修自己，只要我自己可以解脱，人家的事情与我无关，这样可以吗？学佛人应该到这个现实的世界里去救度众生，而在庙里、在山上有什么众生可以给你度啊？这不就是修自我解脱吗？那就是小乘佛法的一种。                                                        如果你能到这个花花世界来接受这个考验，是因为你的境界提</vt:lpstr>
      <vt:lpstr>升了，如果境界不提升，只知道修好自己，不知道怎样去帮助人家，这个人是不是菩萨？是不是修的菩萨道？要记住学佛修心是一个境界的提升，如果这个人的境界没有达到一定的程度，他是修不好的，不要说修心了，连做人都做不好。如果没有一定的境界，你救度的众生，这个众生只能是你自己。你只能救你自己，而且救到一定的位置就上不去了，大家能明白吗？               所以在山上修行，表面上看，你的心灵没有受到污染，你的眼</vt:lpstr>
      <vt:lpstr>耳鼻舌身意“六根”没有受到污染，但是你的境界，如果没有达到一定的位置，你永远看到的是肤浅的东西。比如，一个人站在屋顶上修行，他的眼睛可以看到田野，如果前面有山，有高楼，他的眼睛怎么能越过呢？你在这个境界修得再好，也只能看到那些有限东西，等到你过世之后，也只能到这一层高度的天，可能是欲界天，是无法到更高层次的天。当你的境界跨越屋顶，站在山峰顶上修时，你不但看到了房顶，还看到了所有山的山顶。想想看你那个时候是什么境界？</vt:lpstr>
      <vt:lpstr>师父举例是要让你们明白其中的道理。如果心中不受污染，会感受到人有一个良好的根基，每个人修心都有一个根基，今天你学佛，明天他学佛，都有赖于一个根基。比如这个根基就是你的身体，如果身体不好（根基浅），你能爬上高的山峰吗？只有身体好的人，也就是根基好的人，才能爬上山峰，才能越修越高。                                                                                   </vt:lpstr>
      <vt:lpstr>学佛修心是一个境界的提升，...... 如果没有一定的境界，你救度的众生，这个众生只能是你自己。你只能救你自己，而且救到一定的位置就上不去了，</vt:lpstr>
      <vt:lpstr>PowerPoint 演示文稿</vt:lpstr>
      <vt:lpstr> 【Wenda20170813A_6037】  </vt:lpstr>
      <vt:lpstr>PowerPoint 演示文稿</vt:lpstr>
      <vt:lpstr> 【20161007东京59:55】  </vt:lpstr>
      <vt:lpstr>PowerPoint 演示文稿</vt:lpstr>
      <vt:lpstr> 【Wenda20171231B  34:30】  </vt:lpstr>
      <vt:lpstr>师父告诉你们，在人间的修行是修菩萨法门。在山上的修行叫解脱法门。因为在山上是求自己解脱出来，我不要烦恼，我不要怎么样怎么样的。然而在人间修，那就不一样了，在人间修，首先要自修，把自己修得好，然后才能救度人家。在人间修，你不但要修自己，还要救度众生，这就是菩萨，菩萨的法门就是救度众生。                                                                                        </vt:lpstr>
      <vt:lpstr>在人间的修行是修菩萨法门。...... 你不但要修自己，还要救度众生，这就是菩萨， 菩萨的法门就是救度众生。</vt:lpstr>
      <vt:lpstr>PowerPoint 演示文稿</vt:lpstr>
      <vt:lpstr> 【20170923米兰18:59】  </vt:lpstr>
      <vt:lpstr>PowerPoint 演示文稿</vt:lpstr>
      <vt:lpstr>PowerPoint 演示文稿</vt:lpstr>
      <vt:lpstr> 【Wenda20140523 71:02】  </vt:lpstr>
      <vt:lpstr> 【Wenda20140523 71:02】  </vt:lpstr>
      <vt:lpstr> 【Wenda20140523 71:02】  </vt:lpstr>
      <vt:lpstr>PowerPoint 演示文稿</vt:lpstr>
      <vt:lpstr>PowerPoint 演示文稿</vt:lpstr>
      <vt:lpstr> 【Wenda20191124_5929】  </vt:lpstr>
      <vt:lpstr>PowerPoint 演示文稿</vt:lpstr>
      <vt:lpstr>如果在人间修一定要记住，是有考验的，菩萨会给你一个考验。考验你，是不让你的六根接触六尘有污染，如果污染了，你就达不到菩萨的境界。一个人要通过考验才能救度众生，如果连人生各种困苦考验都不能通过，你怎么能救度众生呢？比如，这个人去劝说人家吃素，自己嘴巴里却吃着荤腥，这怎样去劝说人家吃素呢？这就叫境界，这就叫考验。如果你劝说人家修心，首先自己嘴巴不能胡说八道，你才有资格劝人家，常言道“榜样的力量是无穷的”，你才有资格救度众生。如果你连救度众生的资格都没有，你怎样用菩萨的身去救人呢？                                          </vt:lpstr>
      <vt:lpstr>如果在人间修一定要记住，是有考验的，菩萨会给你一个考验。考验你，是不让你的六根接触六尘有污染，</vt:lpstr>
      <vt:lpstr>PowerPoint 演示文稿</vt:lpstr>
      <vt:lpstr> 【Wenda20170409A  24:18】  </vt:lpstr>
      <vt:lpstr> 【Wenda20170409A  24:18】  </vt:lpstr>
      <vt:lpstr>PowerPoint 演示文稿</vt:lpstr>
      <vt:lpstr>PowerPoint 演示文稿</vt:lpstr>
      <vt:lpstr> 【Wenda20180204A_4653】  </vt:lpstr>
      <vt:lpstr>PowerPoint 演示文稿</vt:lpstr>
      <vt:lpstr> 【Wenda20141128  23:32】  </vt:lpstr>
      <vt:lpstr> 【Wenda20141128  23:32】  </vt:lpstr>
      <vt:lpstr>你们知道很多真正功力大的老和尚，他可以到繁华的地方去修心，越吵闹的地方他照样可以打坐修心，他不会受外尘的影响，这就叫高僧，高的境界，高的修为，高功力。功力有赖于你的功德，功德越大的人，功力就越大，没有功德的人，就没有功力。师父曾经给你们讲过功德是怎么来的？是从内心，是从心灵来的，当你的心已经经过了调整，你的心已经经过了洗涤，你才会有这个耐力，才能坚持你的修心修佛之路，才不会活着像动物一样无知。一个人的修养，功德到了一定程度，什么事                                          </vt:lpstr>
      <vt:lpstr>情都能耐得住，什么事情都能克制住，什么事情都能想得开，这就是境界的提升。                                                                                                                       </vt:lpstr>
      <vt:lpstr>功力有赖于你的功德，功德越大的人，功力就越大， 没有功德的人，就没有功力。</vt:lpstr>
      <vt:lpstr> 【20150122槟城62:46】  </vt:lpstr>
      <vt:lpstr> 【20150122槟城62:46】  </vt:lpstr>
      <vt:lpstr> 【Wenda20110923 18:08】  </vt:lpstr>
      <vt:lpstr> 【Wenda20110923 18:08】  </vt:lpstr>
      <vt:lpstr> 【Wenda20110923 18:08】  </vt:lpstr>
      <vt:lpstr> 【Wenda20110923 18:08】  </vt:lpstr>
      <vt:lpstr> 【Wenda20120916B_3721】  </vt:lpstr>
      <vt:lpstr> 【Wenda20120916B_3721】  </vt:lpstr>
      <vt:lpstr>一个人的修养，功德到了一定程度，什么事情都能耐得住， 什么事情都能克制住，什么事情都能想得开， 这就是境界的提升。</vt:lpstr>
      <vt:lpstr> 【Wenda20150814 61:17:21】  </vt:lpstr>
      <vt:lpstr> 【Wenda20150814 61:17:21】  </vt:lpstr>
      <vt:lpstr> 【Wenda20150814 61:17:21】  </vt:lpstr>
      <vt:lpstr> 【Wenda20150814 61:17:21】  </vt:lpstr>
      <vt:lpstr> 【Wenda20161209_5214】  </vt:lpstr>
      <vt:lpstr> 【Wenda20161209_5214】  </vt:lpstr>
      <vt:lpstr> 【Wenda20161209_5214】  </vt:lpstr>
      <vt:lpstr>孔老夫子曾经说过一句话：“克己复礼。”很多人都以为克己复礼是恢复周公之礼，这是错误的理解。当时批判“克己复礼”是断章取义，说这个“礼”是恢复周公之礼，其实孔夫子讲的是恢复人的本性，这个“礼”是指由心而出来的，并不是一种礼节，而是你的心态，是要大家克服自己的毛病，来恢复你的本性。                           告诉你们，这些圣人，都是菩萨转世的，只是叫法不同罢了。当年这些圣人到人间来救人，多辛苦，到处周游列国，到每一                                         </vt:lpstr>
      <vt:lpstr>个国家去游说，和菩萨到处去救度众生不是一样的吗？那些大法师全世界的跑，师父现在是不是也在全世界的跑啊？我只不过跑起来不累，是利用现代先进的广播，电脑网络在全世界的“跑”，你们说是不是一样的？                                                 记住古圣人都是菩萨下凡来救度众生的，所以我们要学习他们的精神。一个人要学会克制，如果一个人不懂得克制，怎么样恢复他的本性呢？从佛法上来讲这个“克”就是一个“戒”，只有持</vt:lpstr>
      <vt:lpstr>戒才能学佛法。如果这个世界大家不按照伦理伦常来做，你们想想看，这个世界将成为一个什么样的世界？现在恢复礼仪，恢复孔孟之道，就是恢复人的本性，但是离佛法还很远。                                               </vt:lpstr>
      <vt:lpstr>“克己复礼。”...... 从佛法上来讲这个“克”就是一个“戒”， 只有持戒才能学佛法。</vt:lpstr>
      <vt:lpstr> 【Wenda20160522B_2027】  </vt:lpstr>
      <vt:lpstr> 【Wenda20160522B_2027】  </vt:lpstr>
      <vt:lpstr> 【Wenda20160522B_2027】  </vt:lpstr>
      <vt:lpstr> 【Wenda20160108_7227】  </vt:lpstr>
      <vt:lpstr> 【Wenda20160108_7227】  </vt:lpstr>
      <vt:lpstr> 【Wenda20171222_2359】  </vt:lpstr>
      <vt:lpstr>PowerPoint 演示文稿</vt:lpstr>
      <vt:lpstr> 【广播讲座～8. 心境一如 都摄六根】  </vt:lpstr>
      <vt:lpstr> 【广播讲座～8. 心境一如 都摄六根】  </vt:lpstr>
      <vt:lpstr> 【广播讲座～8. 心境一如 都摄六根】  </vt:lpstr>
      <vt:lpstr>自身的佛性，要把他激发出来，然后你的六根才不会受到污染，  学佛修心是一个境界的提升，...如果没有一定的境界，你救度的众生，这个众生只能是你自己。你只能救你自己，而且救到一定的位置就上不去了，  在人间的修行是修菩萨法门。......你不但要修自己，还要救度众生，这就是菩萨，菩萨的法门就是救度众生。  如果在人间修一定要记住，是有考验的，菩萨会给你一个考验。考验你，是不让你的六根接触六尘有污染，  功力有赖于你的功德，功德越大的人，功力就越大，没有功德的人，就没有功力。  “克己复礼。”......从佛法上来讲这个“克”就是一个“戒”，只有持戒才能学佛法。                                      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595</cp:revision>
  <dcterms:created xsi:type="dcterms:W3CDTF">2023-11-14T14:28:00Z</dcterms:created>
  <dcterms:modified xsi:type="dcterms:W3CDTF">2025-01-18T10:43:14Z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BDAAA8FC337B4A3E915FB93097E1A07D_13</vt:lpwstr>
  </property>
  <property fmtid="{D5CDD505-2E9C-101B-9397-08002B2CF9AE}" pid="3" name="KSOProductBuildVer">
    <vt:lpwstr>2052-12.1.0.19770</vt:lpwstr>
  </property>
</Properties>
</file>