
<file path=[Content_Types].xml><?xml version="1.0" encoding="utf-8"?>
<Types xmlns="http://schemas.openxmlformats.org/package/2006/content-types"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509" r:id="rId3"/>
    <p:sldId id="628" r:id="rId4"/>
    <p:sldId id="659" r:id="rId5"/>
    <p:sldId id="660" r:id="rId6"/>
    <p:sldId id="283" r:id="rId7"/>
    <p:sldId id="635" r:id="rId8"/>
    <p:sldId id="834" r:id="rId9"/>
    <p:sldId id="555" r:id="rId10"/>
    <p:sldId id="833" r:id="rId11"/>
    <p:sldId id="670" r:id="rId12"/>
    <p:sldId id="680" r:id="rId13"/>
    <p:sldId id="681" r:id="rId14"/>
    <p:sldId id="682" r:id="rId15"/>
    <p:sldId id="683" r:id="rId16"/>
    <p:sldId id="684" r:id="rId17"/>
    <p:sldId id="721" r:id="rId18"/>
    <p:sldId id="544" r:id="rId19"/>
    <p:sldId id="855" r:id="rId20"/>
    <p:sldId id="848" r:id="rId21"/>
    <p:sldId id="850" r:id="rId22"/>
    <p:sldId id="839" r:id="rId23"/>
    <p:sldId id="629" r:id="rId24"/>
    <p:sldId id="831" r:id="rId25"/>
    <p:sldId id="632" r:id="rId26"/>
    <p:sldId id="578" r:id="rId27"/>
    <p:sldId id="840" r:id="rId28"/>
    <p:sldId id="571" r:id="rId29"/>
    <p:sldId id="575" r:id="rId30"/>
    <p:sldId id="574" r:id="rId31"/>
    <p:sldId id="625" r:id="rId32"/>
    <p:sldId id="846" r:id="rId33"/>
    <p:sldId id="851" r:id="rId34"/>
    <p:sldId id="852" r:id="rId35"/>
    <p:sldId id="547" r:id="rId36"/>
    <p:sldId id="630" r:id="rId37"/>
    <p:sldId id="569" r:id="rId38"/>
    <p:sldId id="832" r:id="rId39"/>
    <p:sldId id="849" r:id="rId40"/>
    <p:sldId id="817" r:id="rId41"/>
    <p:sldId id="822" r:id="rId42"/>
    <p:sldId id="826" r:id="rId43"/>
    <p:sldId id="567" r:id="rId44"/>
    <p:sldId id="598" r:id="rId45"/>
    <p:sldId id="291" r:id="rId46"/>
    <p:sldId id="607" r:id="rId47"/>
    <p:sldId id="612" r:id="rId48"/>
    <p:sldId id="608" r:id="rId49"/>
    <p:sldId id="627" r:id="rId50"/>
    <p:sldId id="613" r:id="rId51"/>
    <p:sldId id="609" r:id="rId52"/>
    <p:sldId id="686" r:id="rId53"/>
    <p:sldId id="687" r:id="rId54"/>
    <p:sldId id="688" r:id="rId55"/>
    <p:sldId id="611" r:id="rId56"/>
    <p:sldId id="854" r:id="rId57"/>
    <p:sldId id="844" r:id="rId58"/>
    <p:sldId id="452" r:id="rId59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D9A9198B-1C30-442D-8A25-6C7C2D889E0F}">
          <p14:sldIdLst>
            <p14:sldId id="256"/>
            <p14:sldId id="509"/>
            <p14:sldId id="628"/>
            <p14:sldId id="659"/>
            <p14:sldId id="660"/>
            <p14:sldId id="283"/>
            <p14:sldId id="635"/>
            <p14:sldId id="834"/>
            <p14:sldId id="555"/>
            <p14:sldId id="833"/>
            <p14:sldId id="670"/>
            <p14:sldId id="680"/>
            <p14:sldId id="681"/>
            <p14:sldId id="682"/>
            <p14:sldId id="683"/>
            <p14:sldId id="684"/>
            <p14:sldId id="721"/>
            <p14:sldId id="544"/>
            <p14:sldId id="855"/>
            <p14:sldId id="848"/>
            <p14:sldId id="850"/>
            <p14:sldId id="839"/>
            <p14:sldId id="629"/>
            <p14:sldId id="831"/>
            <p14:sldId id="632"/>
            <p14:sldId id="578"/>
            <p14:sldId id="840"/>
            <p14:sldId id="571"/>
            <p14:sldId id="575"/>
            <p14:sldId id="574"/>
            <p14:sldId id="625"/>
            <p14:sldId id="846"/>
            <p14:sldId id="851"/>
            <p14:sldId id="852"/>
            <p14:sldId id="547"/>
            <p14:sldId id="630"/>
            <p14:sldId id="569"/>
            <p14:sldId id="832"/>
            <p14:sldId id="849"/>
            <p14:sldId id="817"/>
            <p14:sldId id="822"/>
            <p14:sldId id="826"/>
            <p14:sldId id="567"/>
            <p14:sldId id="598"/>
            <p14:sldId id="291"/>
            <p14:sldId id="607"/>
            <p14:sldId id="612"/>
            <p14:sldId id="608"/>
            <p14:sldId id="627"/>
            <p14:sldId id="613"/>
            <p14:sldId id="609"/>
            <p14:sldId id="686"/>
            <p14:sldId id="687"/>
            <p14:sldId id="688"/>
            <p14:sldId id="611"/>
            <p14:sldId id="854"/>
            <p14:sldId id="844"/>
            <p14:sldId id="452"/>
          </p14:sldIdLst>
        </p14:section>
        <p14:section name="Untitled Section" id="{D303CA42-E6BA-43F1-AD5F-18A1FC09296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E39"/>
    <a:srgbClr val="0000FF"/>
    <a:srgbClr val="EC700A"/>
    <a:srgbClr val="F79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5259" autoAdjust="0"/>
  </p:normalViewPr>
  <p:slideViewPr>
    <p:cSldViewPr>
      <p:cViewPr varScale="1">
        <p:scale>
          <a:sx n="125" d="100"/>
          <a:sy n="125" d="100"/>
        </p:scale>
        <p:origin x="17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-1464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94902-BB4F-4379-ACEF-741321C4498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4FF4831-0DFA-9F43-BDCB-1C265837A418}">
      <dgm:prSet phldrT="[Text]"/>
      <dgm:spPr/>
      <dgm:t>
        <a:bodyPr/>
        <a:lstStyle/>
        <a:p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Utangulizi-Kuhusu</a:t>
          </a:r>
          <a:r>
            <a:rPr lang="en-US" altLang="x-none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TET</a:t>
          </a:r>
          <a:endParaRPr lang="en-GB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0834CE-8C07-9147-AC6F-06B415DA98F2}" type="parTrans" cxnId="{12DAB249-F5B1-8A4A-B178-CBB811A44E64}">
      <dgm:prSet/>
      <dgm:spPr/>
      <dgm:t>
        <a:bodyPr/>
        <a:lstStyle/>
        <a:p>
          <a:endParaRPr lang="en-US"/>
        </a:p>
      </dgm:t>
    </dgm:pt>
    <dgm:pt modelId="{600F6F4A-BB65-874D-94EF-68642EC27F14}" type="sibTrans" cxnId="{12DAB249-F5B1-8A4A-B178-CBB811A44E64}">
      <dgm:prSet/>
      <dgm:spPr/>
      <dgm:t>
        <a:bodyPr/>
        <a:lstStyle/>
        <a:p>
          <a:endParaRPr lang="en-US"/>
        </a:p>
      </dgm:t>
    </dgm:pt>
    <dgm:pt modelId="{69CD4AE4-DF40-DC4B-B959-28FB4A8B5987}">
      <dgm:prSet phldrT="[Text]"/>
      <dgm:spPr/>
      <dgm:t>
        <a:bodyPr/>
        <a:lstStyle/>
        <a:p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Maboresho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Mitaala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Elimu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Ualimu</a:t>
          </a:r>
          <a:endParaRPr lang="en-GB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681B75-F6B9-5343-904A-3E32C2301FE2}" type="sibTrans" cxnId="{A749278F-0CB4-C544-8A2E-F635F24E3639}">
      <dgm:prSet/>
      <dgm:spPr/>
      <dgm:t>
        <a:bodyPr/>
        <a:lstStyle/>
        <a:p>
          <a:endParaRPr lang="en-GB"/>
        </a:p>
      </dgm:t>
    </dgm:pt>
    <dgm:pt modelId="{167EAEF8-59E2-3445-B21D-9E7A777BF8CC}" type="parTrans" cxnId="{A749278F-0CB4-C544-8A2E-F635F24E3639}">
      <dgm:prSet/>
      <dgm:spPr/>
      <dgm:t>
        <a:bodyPr/>
        <a:lstStyle/>
        <a:p>
          <a:endParaRPr lang="en-GB"/>
        </a:p>
      </dgm:t>
    </dgm:pt>
    <dgm:pt modelId="{AE0E6898-9DD6-7545-8BE2-3A39B40DB170}">
      <dgm:prSet phldrT="[Text]"/>
      <dgm:spPr/>
      <dgm:t>
        <a:bodyPr/>
        <a:lstStyle/>
        <a:p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Maboresho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Mitaala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Elimu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Sekondari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GB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DAFF82F-93DA-1546-A373-90B186BD9E22}" type="sibTrans" cxnId="{133BB760-B3DE-3D47-B331-8FBDD1325BBD}">
      <dgm:prSet/>
      <dgm:spPr/>
      <dgm:t>
        <a:bodyPr/>
        <a:lstStyle/>
        <a:p>
          <a:endParaRPr lang="en-GB"/>
        </a:p>
      </dgm:t>
    </dgm:pt>
    <dgm:pt modelId="{8CD056F3-88C3-9F42-AAD9-28AFB2E1E324}" type="parTrans" cxnId="{133BB760-B3DE-3D47-B331-8FBDD1325BBD}">
      <dgm:prSet/>
      <dgm:spPr/>
      <dgm:t>
        <a:bodyPr/>
        <a:lstStyle/>
        <a:p>
          <a:endParaRPr lang="en-GB"/>
        </a:p>
      </dgm:t>
    </dgm:pt>
    <dgm:pt modelId="{7213E3ED-EEFC-5947-A5ED-AD2EFD8E8687}">
      <dgm:prSet phldrT="[Text]"/>
      <dgm:spPr/>
      <dgm:t>
        <a:bodyPr/>
        <a:lstStyle/>
        <a:p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Muundo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wa</a:t>
          </a:r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Elimu</a:t>
          </a:r>
          <a:endParaRPr lang="en-GB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9DBA1F-BE5F-CF42-8C5C-1F20D097FCEF}" type="sibTrans" cxnId="{C469AA5D-653F-9B41-888B-78E42EFDDE38}">
      <dgm:prSet/>
      <dgm:spPr/>
      <dgm:t>
        <a:bodyPr/>
        <a:lstStyle/>
        <a:p>
          <a:endParaRPr lang="en-GB"/>
        </a:p>
      </dgm:t>
    </dgm:pt>
    <dgm:pt modelId="{A4FB91A3-06E7-B943-AA5A-0097CCAE175B}" type="parTrans" cxnId="{C469AA5D-653F-9B41-888B-78E42EFDDE38}">
      <dgm:prSet/>
      <dgm:spPr/>
      <dgm:t>
        <a:bodyPr/>
        <a:lstStyle/>
        <a:p>
          <a:endParaRPr lang="en-GB"/>
        </a:p>
      </dgm:t>
    </dgm:pt>
    <dgm:pt modelId="{515BCB6C-EBE7-8B4F-A294-1C3E906CBE95}">
      <dgm:prSet phldrT="[Text]"/>
      <dgm:spPr/>
      <dgm:t>
        <a:bodyPr/>
        <a:lstStyle/>
        <a:p>
          <a:r>
            <a:rPr lang="en-GB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Hitimisho</a:t>
          </a:r>
          <a:endParaRPr lang="en-GB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1D01AC7-38EB-E149-9844-7941572D93FA}" type="parTrans" cxnId="{5095A774-A351-6344-9DFB-A430C0E9C6B4}">
      <dgm:prSet/>
      <dgm:spPr/>
      <dgm:t>
        <a:bodyPr/>
        <a:lstStyle/>
        <a:p>
          <a:endParaRPr lang="en-US"/>
        </a:p>
      </dgm:t>
    </dgm:pt>
    <dgm:pt modelId="{7EF1149E-7A3B-3042-A0BA-70F53F3BC2B5}" type="sibTrans" cxnId="{5095A774-A351-6344-9DFB-A430C0E9C6B4}">
      <dgm:prSet/>
      <dgm:spPr/>
      <dgm:t>
        <a:bodyPr/>
        <a:lstStyle/>
        <a:p>
          <a:endParaRPr lang="en-US"/>
        </a:p>
      </dgm:t>
    </dgm:pt>
    <dgm:pt modelId="{6DCE6C11-AA58-334F-B935-E3142D59B9EA}">
      <dgm:prSet phldrT="[Text]"/>
      <dgm:spPr/>
      <dgm:t>
        <a:bodyPr/>
        <a:lstStyle/>
        <a:p>
          <a:r>
            <a:rPr lang="en-US" altLang="x-none" b="1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Wajibu</a:t>
          </a:r>
          <a:r>
            <a:rPr lang="en-US" altLang="x-none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b="1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wa</a:t>
          </a:r>
          <a:r>
            <a:rPr lang="en-US" altLang="x-none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b="1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Mthibiti</a:t>
          </a:r>
          <a:r>
            <a:rPr lang="en-US" altLang="x-none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b="1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Ubora</a:t>
          </a:r>
          <a:r>
            <a:rPr lang="en-US" altLang="x-none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b="1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wa</a:t>
          </a:r>
          <a:r>
            <a:rPr lang="en-US" altLang="x-none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b="1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Shule</a:t>
          </a:r>
          <a:r>
            <a:rPr lang="en-US" altLang="x-none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 </a:t>
          </a:r>
          <a:endParaRPr lang="en-GB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4EC293-0236-9F4F-BF03-9128293F2260}" type="parTrans" cxnId="{25E793CC-9756-F04A-AB5A-25CB351CA151}">
      <dgm:prSet/>
      <dgm:spPr/>
      <dgm:t>
        <a:bodyPr/>
        <a:lstStyle/>
        <a:p>
          <a:endParaRPr lang="en-US"/>
        </a:p>
      </dgm:t>
    </dgm:pt>
    <dgm:pt modelId="{080B762A-1646-D24F-881D-D141E95F635F}" type="sibTrans" cxnId="{25E793CC-9756-F04A-AB5A-25CB351CA151}">
      <dgm:prSet/>
      <dgm:spPr/>
      <dgm:t>
        <a:bodyPr/>
        <a:lstStyle/>
        <a:p>
          <a:endParaRPr lang="en-US"/>
        </a:p>
      </dgm:t>
    </dgm:pt>
    <dgm:pt modelId="{D2A1F727-60ED-E44B-A30F-DF96D827408C}">
      <dgm:prSet phldrT="[Text]"/>
      <dgm:spPr/>
      <dgm:t>
        <a:bodyPr/>
        <a:lstStyle/>
        <a:p>
          <a:r>
            <a:rPr lang="en-US" altLang="x-none" b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Wajibu wa Mthibiti Ubora wa Shule </a:t>
          </a:r>
          <a:endParaRPr lang="en-GB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86EDEFA-B9A0-794C-BB9C-345D68CA7254}" type="parTrans" cxnId="{DDB14EF1-BF4B-114A-901A-EC55523D8B20}">
      <dgm:prSet/>
      <dgm:spPr/>
      <dgm:t>
        <a:bodyPr/>
        <a:lstStyle/>
        <a:p>
          <a:endParaRPr lang="en-US"/>
        </a:p>
      </dgm:t>
    </dgm:pt>
    <dgm:pt modelId="{64290B21-A634-5649-9A70-F7291DEC959C}" type="sibTrans" cxnId="{DDB14EF1-BF4B-114A-901A-EC55523D8B20}">
      <dgm:prSet/>
      <dgm:spPr/>
      <dgm:t>
        <a:bodyPr/>
        <a:lstStyle/>
        <a:p>
          <a:endParaRPr lang="en-US"/>
        </a:p>
      </dgm:t>
    </dgm:pt>
    <dgm:pt modelId="{DD0401A6-61C8-3049-9C66-570A2C67F2E3}" type="pres">
      <dgm:prSet presAssocID="{E3C94902-BB4F-4379-ACEF-741321C4498B}" presName="Name0" presStyleCnt="0">
        <dgm:presLayoutVars>
          <dgm:chMax val="7"/>
          <dgm:chPref val="7"/>
          <dgm:dir/>
        </dgm:presLayoutVars>
      </dgm:prSet>
      <dgm:spPr/>
    </dgm:pt>
    <dgm:pt modelId="{5CB17DA4-C961-E540-B420-34D0A5A60A2B}" type="pres">
      <dgm:prSet presAssocID="{E3C94902-BB4F-4379-ACEF-741321C4498B}" presName="Name1" presStyleCnt="0"/>
      <dgm:spPr/>
    </dgm:pt>
    <dgm:pt modelId="{D4CC32F3-0FF1-6842-B443-62B6B8531F02}" type="pres">
      <dgm:prSet presAssocID="{E3C94902-BB4F-4379-ACEF-741321C4498B}" presName="cycle" presStyleCnt="0"/>
      <dgm:spPr/>
    </dgm:pt>
    <dgm:pt modelId="{197A7052-98B1-8047-9333-2821D98EB0BF}" type="pres">
      <dgm:prSet presAssocID="{E3C94902-BB4F-4379-ACEF-741321C4498B}" presName="srcNode" presStyleLbl="node1" presStyleIdx="0" presStyleCnt="7"/>
      <dgm:spPr/>
    </dgm:pt>
    <dgm:pt modelId="{4886EAF7-2AD8-314D-9651-2B7114D723F5}" type="pres">
      <dgm:prSet presAssocID="{E3C94902-BB4F-4379-ACEF-741321C4498B}" presName="conn" presStyleLbl="parChTrans1D2" presStyleIdx="0" presStyleCnt="1"/>
      <dgm:spPr/>
    </dgm:pt>
    <dgm:pt modelId="{CB1AEBEC-82C5-3249-8F96-9AC82C20D686}" type="pres">
      <dgm:prSet presAssocID="{E3C94902-BB4F-4379-ACEF-741321C4498B}" presName="extraNode" presStyleLbl="node1" presStyleIdx="0" presStyleCnt="7"/>
      <dgm:spPr/>
    </dgm:pt>
    <dgm:pt modelId="{9C315CE6-029A-BB40-BAF7-CB9EB5A3F145}" type="pres">
      <dgm:prSet presAssocID="{E3C94902-BB4F-4379-ACEF-741321C4498B}" presName="dstNode" presStyleLbl="node1" presStyleIdx="0" presStyleCnt="7"/>
      <dgm:spPr/>
    </dgm:pt>
    <dgm:pt modelId="{1FBB4B67-5758-4C90-AA19-E6576604DF52}" type="pres">
      <dgm:prSet presAssocID="{34FF4831-0DFA-9F43-BDCB-1C265837A418}" presName="text_1" presStyleLbl="node1" presStyleIdx="0" presStyleCnt="7">
        <dgm:presLayoutVars>
          <dgm:bulletEnabled val="1"/>
        </dgm:presLayoutVars>
      </dgm:prSet>
      <dgm:spPr/>
    </dgm:pt>
    <dgm:pt modelId="{B49E7063-D880-4A0A-92F4-583B272C2C82}" type="pres">
      <dgm:prSet presAssocID="{34FF4831-0DFA-9F43-BDCB-1C265837A418}" presName="accent_1" presStyleCnt="0"/>
      <dgm:spPr/>
    </dgm:pt>
    <dgm:pt modelId="{7C144299-78DA-D147-80B7-B0DACC4AC182}" type="pres">
      <dgm:prSet presAssocID="{34FF4831-0DFA-9F43-BDCB-1C265837A418}" presName="accentRepeatNode" presStyleLbl="solidFgAcc1" presStyleIdx="0" presStyleCnt="7"/>
      <dgm:spPr/>
    </dgm:pt>
    <dgm:pt modelId="{F501D043-0750-6D46-82FC-3DA700BD3C12}" type="pres">
      <dgm:prSet presAssocID="{7213E3ED-EEFC-5947-A5ED-AD2EFD8E8687}" presName="text_2" presStyleLbl="node1" presStyleIdx="1" presStyleCnt="7">
        <dgm:presLayoutVars>
          <dgm:bulletEnabled val="1"/>
        </dgm:presLayoutVars>
      </dgm:prSet>
      <dgm:spPr/>
    </dgm:pt>
    <dgm:pt modelId="{D043C8B8-2F7A-EA47-93FE-291E6CD94B2A}" type="pres">
      <dgm:prSet presAssocID="{7213E3ED-EEFC-5947-A5ED-AD2EFD8E8687}" presName="accent_2" presStyleCnt="0"/>
      <dgm:spPr/>
    </dgm:pt>
    <dgm:pt modelId="{90010D6C-BAEF-4547-9F8A-ADD90656E116}" type="pres">
      <dgm:prSet presAssocID="{7213E3ED-EEFC-5947-A5ED-AD2EFD8E8687}" presName="accentRepeatNode" presStyleLbl="solidFgAcc1" presStyleIdx="1" presStyleCnt="7"/>
      <dgm:spPr/>
    </dgm:pt>
    <dgm:pt modelId="{BC7AE615-04B4-8D45-9CB7-54553C6F5EF3}" type="pres">
      <dgm:prSet presAssocID="{AE0E6898-9DD6-7545-8BE2-3A39B40DB170}" presName="text_3" presStyleLbl="node1" presStyleIdx="2" presStyleCnt="7">
        <dgm:presLayoutVars>
          <dgm:bulletEnabled val="1"/>
        </dgm:presLayoutVars>
      </dgm:prSet>
      <dgm:spPr/>
    </dgm:pt>
    <dgm:pt modelId="{C97A5499-C2BC-014E-B990-7FF80CBD8DA3}" type="pres">
      <dgm:prSet presAssocID="{AE0E6898-9DD6-7545-8BE2-3A39B40DB170}" presName="accent_3" presStyleCnt="0"/>
      <dgm:spPr/>
    </dgm:pt>
    <dgm:pt modelId="{6A047673-8F59-A048-AB65-AAA10CAAEA92}" type="pres">
      <dgm:prSet presAssocID="{AE0E6898-9DD6-7545-8BE2-3A39B40DB170}" presName="accentRepeatNode" presStyleLbl="solidFgAcc1" presStyleIdx="2" presStyleCnt="7"/>
      <dgm:spPr/>
    </dgm:pt>
    <dgm:pt modelId="{D3ABCF4F-CFCE-E24B-92DF-7692ACEF8CB0}" type="pres">
      <dgm:prSet presAssocID="{6DCE6C11-AA58-334F-B935-E3142D59B9EA}" presName="text_4" presStyleLbl="node1" presStyleIdx="3" presStyleCnt="7">
        <dgm:presLayoutVars>
          <dgm:bulletEnabled val="1"/>
        </dgm:presLayoutVars>
      </dgm:prSet>
      <dgm:spPr/>
    </dgm:pt>
    <dgm:pt modelId="{D1145164-2A4E-8442-9DD0-BE0247B60B6D}" type="pres">
      <dgm:prSet presAssocID="{6DCE6C11-AA58-334F-B935-E3142D59B9EA}" presName="accent_4" presStyleCnt="0"/>
      <dgm:spPr/>
    </dgm:pt>
    <dgm:pt modelId="{8D15F419-8445-1346-BD8A-E6D7621923BD}" type="pres">
      <dgm:prSet presAssocID="{6DCE6C11-AA58-334F-B935-E3142D59B9EA}" presName="accentRepeatNode" presStyleLbl="solidFgAcc1" presStyleIdx="3" presStyleCnt="7"/>
      <dgm:spPr/>
    </dgm:pt>
    <dgm:pt modelId="{01F549DF-5CAA-B74E-80B0-5F183440E88E}" type="pres">
      <dgm:prSet presAssocID="{69CD4AE4-DF40-DC4B-B959-28FB4A8B5987}" presName="text_5" presStyleLbl="node1" presStyleIdx="4" presStyleCnt="7">
        <dgm:presLayoutVars>
          <dgm:bulletEnabled val="1"/>
        </dgm:presLayoutVars>
      </dgm:prSet>
      <dgm:spPr/>
    </dgm:pt>
    <dgm:pt modelId="{655397A3-7D3F-AF4C-AD66-433A255D19B5}" type="pres">
      <dgm:prSet presAssocID="{69CD4AE4-DF40-DC4B-B959-28FB4A8B5987}" presName="accent_5" presStyleCnt="0"/>
      <dgm:spPr/>
    </dgm:pt>
    <dgm:pt modelId="{FB4F122C-73D9-D440-92FB-2853EC04247D}" type="pres">
      <dgm:prSet presAssocID="{69CD4AE4-DF40-DC4B-B959-28FB4A8B5987}" presName="accentRepeatNode" presStyleLbl="solidFgAcc1" presStyleIdx="4" presStyleCnt="7" custLinFactNeighborX="-1468" custLinFactNeighborY="-840"/>
      <dgm:spPr/>
    </dgm:pt>
    <dgm:pt modelId="{2689C21D-FB45-7543-BEB0-19216A2233A7}" type="pres">
      <dgm:prSet presAssocID="{D2A1F727-60ED-E44B-A30F-DF96D827408C}" presName="text_6" presStyleLbl="node1" presStyleIdx="5" presStyleCnt="7">
        <dgm:presLayoutVars>
          <dgm:bulletEnabled val="1"/>
        </dgm:presLayoutVars>
      </dgm:prSet>
      <dgm:spPr/>
    </dgm:pt>
    <dgm:pt modelId="{3075702E-420D-2A4B-AE95-614DB117B7D7}" type="pres">
      <dgm:prSet presAssocID="{D2A1F727-60ED-E44B-A30F-DF96D827408C}" presName="accent_6" presStyleCnt="0"/>
      <dgm:spPr/>
    </dgm:pt>
    <dgm:pt modelId="{05E820DD-B2DB-B443-8BF1-F5D679E91FE1}" type="pres">
      <dgm:prSet presAssocID="{D2A1F727-60ED-E44B-A30F-DF96D827408C}" presName="accentRepeatNode" presStyleLbl="solidFgAcc1" presStyleIdx="5" presStyleCnt="7"/>
      <dgm:spPr/>
    </dgm:pt>
    <dgm:pt modelId="{E732FD78-8A07-CB4A-B74A-9BE9AB0091C5}" type="pres">
      <dgm:prSet presAssocID="{515BCB6C-EBE7-8B4F-A294-1C3E906CBE95}" presName="text_7" presStyleLbl="node1" presStyleIdx="6" presStyleCnt="7">
        <dgm:presLayoutVars>
          <dgm:bulletEnabled val="1"/>
        </dgm:presLayoutVars>
      </dgm:prSet>
      <dgm:spPr/>
    </dgm:pt>
    <dgm:pt modelId="{B173CBCC-C282-5243-86F9-D18223A0E9D9}" type="pres">
      <dgm:prSet presAssocID="{515BCB6C-EBE7-8B4F-A294-1C3E906CBE95}" presName="accent_7" presStyleCnt="0"/>
      <dgm:spPr/>
    </dgm:pt>
    <dgm:pt modelId="{7DB491AE-564B-CD4D-9783-F00860B508E8}" type="pres">
      <dgm:prSet presAssocID="{515BCB6C-EBE7-8B4F-A294-1C3E906CBE95}" presName="accentRepeatNode" presStyleLbl="solidFgAcc1" presStyleIdx="6" presStyleCnt="7"/>
      <dgm:spPr/>
    </dgm:pt>
  </dgm:ptLst>
  <dgm:cxnLst>
    <dgm:cxn modelId="{CD21C607-11A2-BE41-AF9A-77054BDABD57}" type="presOf" srcId="{515BCB6C-EBE7-8B4F-A294-1C3E906CBE95}" destId="{E732FD78-8A07-CB4A-B74A-9BE9AB0091C5}" srcOrd="0" destOrd="0" presId="urn:microsoft.com/office/officeart/2008/layout/VerticalCurvedList"/>
    <dgm:cxn modelId="{67BC5C42-E4A3-4B4C-9F92-F41767250009}" type="presOf" srcId="{69CD4AE4-DF40-DC4B-B959-28FB4A8B5987}" destId="{01F549DF-5CAA-B74E-80B0-5F183440E88E}" srcOrd="0" destOrd="0" presId="urn:microsoft.com/office/officeart/2008/layout/VerticalCurvedList"/>
    <dgm:cxn modelId="{81B64F44-4D13-D941-8214-F69C55565CD0}" type="presOf" srcId="{AE0E6898-9DD6-7545-8BE2-3A39B40DB170}" destId="{BC7AE615-04B4-8D45-9CB7-54553C6F5EF3}" srcOrd="0" destOrd="0" presId="urn:microsoft.com/office/officeart/2008/layout/VerticalCurvedList"/>
    <dgm:cxn modelId="{12DAB249-F5B1-8A4A-B178-CBB811A44E64}" srcId="{E3C94902-BB4F-4379-ACEF-741321C4498B}" destId="{34FF4831-0DFA-9F43-BDCB-1C265837A418}" srcOrd="0" destOrd="0" parTransId="{DD0834CE-8C07-9147-AC6F-06B415DA98F2}" sibTransId="{600F6F4A-BB65-874D-94EF-68642EC27F14}"/>
    <dgm:cxn modelId="{C469AA5D-653F-9B41-888B-78E42EFDDE38}" srcId="{E3C94902-BB4F-4379-ACEF-741321C4498B}" destId="{7213E3ED-EEFC-5947-A5ED-AD2EFD8E8687}" srcOrd="1" destOrd="0" parTransId="{A4FB91A3-06E7-B943-AA5A-0097CCAE175B}" sibTransId="{249DBA1F-BE5F-CF42-8C5C-1F20D097FCEF}"/>
    <dgm:cxn modelId="{133BB760-B3DE-3D47-B331-8FBDD1325BBD}" srcId="{E3C94902-BB4F-4379-ACEF-741321C4498B}" destId="{AE0E6898-9DD6-7545-8BE2-3A39B40DB170}" srcOrd="2" destOrd="0" parTransId="{8CD056F3-88C3-9F42-AAD9-28AFB2E1E324}" sibTransId="{1DAFF82F-93DA-1546-A373-90B186BD9E22}"/>
    <dgm:cxn modelId="{5095A774-A351-6344-9DFB-A430C0E9C6B4}" srcId="{E3C94902-BB4F-4379-ACEF-741321C4498B}" destId="{515BCB6C-EBE7-8B4F-A294-1C3E906CBE95}" srcOrd="6" destOrd="0" parTransId="{01D01AC7-38EB-E149-9844-7941572D93FA}" sibTransId="{7EF1149E-7A3B-3042-A0BA-70F53F3BC2B5}"/>
    <dgm:cxn modelId="{A749278F-0CB4-C544-8A2E-F635F24E3639}" srcId="{E3C94902-BB4F-4379-ACEF-741321C4498B}" destId="{69CD4AE4-DF40-DC4B-B959-28FB4A8B5987}" srcOrd="4" destOrd="0" parTransId="{167EAEF8-59E2-3445-B21D-9E7A777BF8CC}" sibTransId="{21681B75-F6B9-5343-904A-3E32C2301FE2}"/>
    <dgm:cxn modelId="{B3C1448F-53D7-4AB7-91AF-B01CF9CEA2FA}" type="presOf" srcId="{34FF4831-0DFA-9F43-BDCB-1C265837A418}" destId="{1FBB4B67-5758-4C90-AA19-E6576604DF52}" srcOrd="0" destOrd="0" presId="urn:microsoft.com/office/officeart/2008/layout/VerticalCurvedList"/>
    <dgm:cxn modelId="{4E99A59C-6566-E346-8942-FA379B8391D7}" type="presOf" srcId="{7213E3ED-EEFC-5947-A5ED-AD2EFD8E8687}" destId="{F501D043-0750-6D46-82FC-3DA700BD3C12}" srcOrd="0" destOrd="0" presId="urn:microsoft.com/office/officeart/2008/layout/VerticalCurvedList"/>
    <dgm:cxn modelId="{72DE76A0-7D30-9142-86B6-B16D09EDDF8A}" type="presOf" srcId="{E3C94902-BB4F-4379-ACEF-741321C4498B}" destId="{DD0401A6-61C8-3049-9C66-570A2C67F2E3}" srcOrd="0" destOrd="0" presId="urn:microsoft.com/office/officeart/2008/layout/VerticalCurvedList"/>
    <dgm:cxn modelId="{8949A6B4-1965-5949-A706-6C12BF801601}" type="presOf" srcId="{6DCE6C11-AA58-334F-B935-E3142D59B9EA}" destId="{D3ABCF4F-CFCE-E24B-92DF-7692ACEF8CB0}" srcOrd="0" destOrd="0" presId="urn:microsoft.com/office/officeart/2008/layout/VerticalCurvedList"/>
    <dgm:cxn modelId="{25E793CC-9756-F04A-AB5A-25CB351CA151}" srcId="{E3C94902-BB4F-4379-ACEF-741321C4498B}" destId="{6DCE6C11-AA58-334F-B935-E3142D59B9EA}" srcOrd="3" destOrd="0" parTransId="{3D4EC293-0236-9F4F-BF03-9128293F2260}" sibTransId="{080B762A-1646-D24F-881D-D141E95F635F}"/>
    <dgm:cxn modelId="{C7DFD0E2-2B1B-4C22-BDDD-7502B72C4C17}" type="presOf" srcId="{600F6F4A-BB65-874D-94EF-68642EC27F14}" destId="{4886EAF7-2AD8-314D-9651-2B7114D723F5}" srcOrd="0" destOrd="0" presId="urn:microsoft.com/office/officeart/2008/layout/VerticalCurvedList"/>
    <dgm:cxn modelId="{DC99C0E7-55EE-8241-A951-530B999D281B}" type="presOf" srcId="{D2A1F727-60ED-E44B-A30F-DF96D827408C}" destId="{2689C21D-FB45-7543-BEB0-19216A2233A7}" srcOrd="0" destOrd="0" presId="urn:microsoft.com/office/officeart/2008/layout/VerticalCurvedList"/>
    <dgm:cxn modelId="{DDB14EF1-BF4B-114A-901A-EC55523D8B20}" srcId="{E3C94902-BB4F-4379-ACEF-741321C4498B}" destId="{D2A1F727-60ED-E44B-A30F-DF96D827408C}" srcOrd="5" destOrd="0" parTransId="{C86EDEFA-B9A0-794C-BB9C-345D68CA7254}" sibTransId="{64290B21-A634-5649-9A70-F7291DEC959C}"/>
    <dgm:cxn modelId="{F3C35329-410E-3242-A98A-E90BAEEB71A6}" type="presParOf" srcId="{DD0401A6-61C8-3049-9C66-570A2C67F2E3}" destId="{5CB17DA4-C961-E540-B420-34D0A5A60A2B}" srcOrd="0" destOrd="0" presId="urn:microsoft.com/office/officeart/2008/layout/VerticalCurvedList"/>
    <dgm:cxn modelId="{29A01211-5CF1-EB4D-8C59-7EFB09A54A5A}" type="presParOf" srcId="{5CB17DA4-C961-E540-B420-34D0A5A60A2B}" destId="{D4CC32F3-0FF1-6842-B443-62B6B8531F02}" srcOrd="0" destOrd="0" presId="urn:microsoft.com/office/officeart/2008/layout/VerticalCurvedList"/>
    <dgm:cxn modelId="{5E6B4306-60C1-1742-A7A2-65D37C517C25}" type="presParOf" srcId="{D4CC32F3-0FF1-6842-B443-62B6B8531F02}" destId="{197A7052-98B1-8047-9333-2821D98EB0BF}" srcOrd="0" destOrd="0" presId="urn:microsoft.com/office/officeart/2008/layout/VerticalCurvedList"/>
    <dgm:cxn modelId="{AEB85C25-F78F-D043-BA96-0D2D27916F86}" type="presParOf" srcId="{D4CC32F3-0FF1-6842-B443-62B6B8531F02}" destId="{4886EAF7-2AD8-314D-9651-2B7114D723F5}" srcOrd="1" destOrd="0" presId="urn:microsoft.com/office/officeart/2008/layout/VerticalCurvedList"/>
    <dgm:cxn modelId="{BD6E6CC1-AC39-7A4C-B72E-08F915E70A38}" type="presParOf" srcId="{D4CC32F3-0FF1-6842-B443-62B6B8531F02}" destId="{CB1AEBEC-82C5-3249-8F96-9AC82C20D686}" srcOrd="2" destOrd="0" presId="urn:microsoft.com/office/officeart/2008/layout/VerticalCurvedList"/>
    <dgm:cxn modelId="{EAD87537-A623-B545-B7BC-B4B6D444A13F}" type="presParOf" srcId="{D4CC32F3-0FF1-6842-B443-62B6B8531F02}" destId="{9C315CE6-029A-BB40-BAF7-CB9EB5A3F145}" srcOrd="3" destOrd="0" presId="urn:microsoft.com/office/officeart/2008/layout/VerticalCurvedList"/>
    <dgm:cxn modelId="{10D3F509-CEE2-4258-9C81-25C527DD1A67}" type="presParOf" srcId="{5CB17DA4-C961-E540-B420-34D0A5A60A2B}" destId="{1FBB4B67-5758-4C90-AA19-E6576604DF52}" srcOrd="1" destOrd="0" presId="urn:microsoft.com/office/officeart/2008/layout/VerticalCurvedList"/>
    <dgm:cxn modelId="{85BB5DEF-3510-46EE-B888-DC8704600FD5}" type="presParOf" srcId="{5CB17DA4-C961-E540-B420-34D0A5A60A2B}" destId="{B49E7063-D880-4A0A-92F4-583B272C2C82}" srcOrd="2" destOrd="0" presId="urn:microsoft.com/office/officeart/2008/layout/VerticalCurvedList"/>
    <dgm:cxn modelId="{E3E90B72-05DD-4AAB-A908-6DA6024E3170}" type="presParOf" srcId="{B49E7063-D880-4A0A-92F4-583B272C2C82}" destId="{7C144299-78DA-D147-80B7-B0DACC4AC182}" srcOrd="0" destOrd="0" presId="urn:microsoft.com/office/officeart/2008/layout/VerticalCurvedList"/>
    <dgm:cxn modelId="{61974295-510C-4B4E-A710-DA1F443F1648}" type="presParOf" srcId="{5CB17DA4-C961-E540-B420-34D0A5A60A2B}" destId="{F501D043-0750-6D46-82FC-3DA700BD3C12}" srcOrd="3" destOrd="0" presId="urn:microsoft.com/office/officeart/2008/layout/VerticalCurvedList"/>
    <dgm:cxn modelId="{13638E9A-94BD-DC4E-97E6-CB8C1FE89F35}" type="presParOf" srcId="{5CB17DA4-C961-E540-B420-34D0A5A60A2B}" destId="{D043C8B8-2F7A-EA47-93FE-291E6CD94B2A}" srcOrd="4" destOrd="0" presId="urn:microsoft.com/office/officeart/2008/layout/VerticalCurvedList"/>
    <dgm:cxn modelId="{DABAAC47-BE1E-8F4F-BBBB-096C17A41309}" type="presParOf" srcId="{D043C8B8-2F7A-EA47-93FE-291E6CD94B2A}" destId="{90010D6C-BAEF-4547-9F8A-ADD90656E116}" srcOrd="0" destOrd="0" presId="urn:microsoft.com/office/officeart/2008/layout/VerticalCurvedList"/>
    <dgm:cxn modelId="{235E817D-C0CA-F24F-BF62-62A984EB2A87}" type="presParOf" srcId="{5CB17DA4-C961-E540-B420-34D0A5A60A2B}" destId="{BC7AE615-04B4-8D45-9CB7-54553C6F5EF3}" srcOrd="5" destOrd="0" presId="urn:microsoft.com/office/officeart/2008/layout/VerticalCurvedList"/>
    <dgm:cxn modelId="{36F3EB1F-1660-6044-BB9C-FC3E1B8FCF29}" type="presParOf" srcId="{5CB17DA4-C961-E540-B420-34D0A5A60A2B}" destId="{C97A5499-C2BC-014E-B990-7FF80CBD8DA3}" srcOrd="6" destOrd="0" presId="urn:microsoft.com/office/officeart/2008/layout/VerticalCurvedList"/>
    <dgm:cxn modelId="{66702A44-7C1B-8341-B590-7E715ECFEA3A}" type="presParOf" srcId="{C97A5499-C2BC-014E-B990-7FF80CBD8DA3}" destId="{6A047673-8F59-A048-AB65-AAA10CAAEA92}" srcOrd="0" destOrd="0" presId="urn:microsoft.com/office/officeart/2008/layout/VerticalCurvedList"/>
    <dgm:cxn modelId="{4C64F28C-927D-674E-8DAD-54781B2E7487}" type="presParOf" srcId="{5CB17DA4-C961-E540-B420-34D0A5A60A2B}" destId="{D3ABCF4F-CFCE-E24B-92DF-7692ACEF8CB0}" srcOrd="7" destOrd="0" presId="urn:microsoft.com/office/officeart/2008/layout/VerticalCurvedList"/>
    <dgm:cxn modelId="{1E786DBA-B848-A747-819E-7756D7566C77}" type="presParOf" srcId="{5CB17DA4-C961-E540-B420-34D0A5A60A2B}" destId="{D1145164-2A4E-8442-9DD0-BE0247B60B6D}" srcOrd="8" destOrd="0" presId="urn:microsoft.com/office/officeart/2008/layout/VerticalCurvedList"/>
    <dgm:cxn modelId="{9DBBBCF3-8FC6-CD4D-8D8F-17C1F4198761}" type="presParOf" srcId="{D1145164-2A4E-8442-9DD0-BE0247B60B6D}" destId="{8D15F419-8445-1346-BD8A-E6D7621923BD}" srcOrd="0" destOrd="0" presId="urn:microsoft.com/office/officeart/2008/layout/VerticalCurvedList"/>
    <dgm:cxn modelId="{F17C68CB-D26B-864C-8DC6-8C7BC278E4A7}" type="presParOf" srcId="{5CB17DA4-C961-E540-B420-34D0A5A60A2B}" destId="{01F549DF-5CAA-B74E-80B0-5F183440E88E}" srcOrd="9" destOrd="0" presId="urn:microsoft.com/office/officeart/2008/layout/VerticalCurvedList"/>
    <dgm:cxn modelId="{51506812-C518-FE43-930E-C661629684D9}" type="presParOf" srcId="{5CB17DA4-C961-E540-B420-34D0A5A60A2B}" destId="{655397A3-7D3F-AF4C-AD66-433A255D19B5}" srcOrd="10" destOrd="0" presId="urn:microsoft.com/office/officeart/2008/layout/VerticalCurvedList"/>
    <dgm:cxn modelId="{B373AD7F-406E-5C44-9053-9B9A7E8352FB}" type="presParOf" srcId="{655397A3-7D3F-AF4C-AD66-433A255D19B5}" destId="{FB4F122C-73D9-D440-92FB-2853EC04247D}" srcOrd="0" destOrd="0" presId="urn:microsoft.com/office/officeart/2008/layout/VerticalCurvedList"/>
    <dgm:cxn modelId="{287EE1DF-80D6-9D4B-A370-F2E2B130C155}" type="presParOf" srcId="{5CB17DA4-C961-E540-B420-34D0A5A60A2B}" destId="{2689C21D-FB45-7543-BEB0-19216A2233A7}" srcOrd="11" destOrd="0" presId="urn:microsoft.com/office/officeart/2008/layout/VerticalCurvedList"/>
    <dgm:cxn modelId="{716A42D4-337D-0A48-B0BC-7F80579D3299}" type="presParOf" srcId="{5CB17DA4-C961-E540-B420-34D0A5A60A2B}" destId="{3075702E-420D-2A4B-AE95-614DB117B7D7}" srcOrd="12" destOrd="0" presId="urn:microsoft.com/office/officeart/2008/layout/VerticalCurvedList"/>
    <dgm:cxn modelId="{791A4AF5-EEB1-7A46-BF33-143E2CA2259B}" type="presParOf" srcId="{3075702E-420D-2A4B-AE95-614DB117B7D7}" destId="{05E820DD-B2DB-B443-8BF1-F5D679E91FE1}" srcOrd="0" destOrd="0" presId="urn:microsoft.com/office/officeart/2008/layout/VerticalCurvedList"/>
    <dgm:cxn modelId="{BBD1083F-ECF5-784E-97F2-C0FB5C4F329C}" type="presParOf" srcId="{5CB17DA4-C961-E540-B420-34D0A5A60A2B}" destId="{E732FD78-8A07-CB4A-B74A-9BE9AB0091C5}" srcOrd="13" destOrd="0" presId="urn:microsoft.com/office/officeart/2008/layout/VerticalCurvedList"/>
    <dgm:cxn modelId="{AAD55F0C-7C8D-8043-A5F2-3EBDE460DB13}" type="presParOf" srcId="{5CB17DA4-C961-E540-B420-34D0A5A60A2B}" destId="{B173CBCC-C282-5243-86F9-D18223A0E9D9}" srcOrd="14" destOrd="0" presId="urn:microsoft.com/office/officeart/2008/layout/VerticalCurvedList"/>
    <dgm:cxn modelId="{32E5577E-D9A3-964B-AEBA-75762F065755}" type="presParOf" srcId="{B173CBCC-C282-5243-86F9-D18223A0E9D9}" destId="{7DB491AE-564B-CD4D-9783-F00860B508E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6EAF7-2AD8-314D-9651-2B7114D723F5}">
      <dsp:nvSpPr>
        <dsp:cNvPr id="0" name=""/>
        <dsp:cNvSpPr/>
      </dsp:nvSpPr>
      <dsp:spPr>
        <a:xfrm>
          <a:off x="-5830265" y="-892850"/>
          <a:ext cx="6945299" cy="6945299"/>
        </a:xfrm>
        <a:prstGeom prst="blockArc">
          <a:avLst>
            <a:gd name="adj1" fmla="val 18900000"/>
            <a:gd name="adj2" fmla="val 2700000"/>
            <a:gd name="adj3" fmla="val 311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B4B67-5758-4C90-AA19-E6576604DF52}">
      <dsp:nvSpPr>
        <dsp:cNvPr id="0" name=""/>
        <dsp:cNvSpPr/>
      </dsp:nvSpPr>
      <dsp:spPr>
        <a:xfrm>
          <a:off x="361945" y="234555"/>
          <a:ext cx="7428389" cy="4689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219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Utangulizi-Kuhusu</a:t>
          </a:r>
          <a:r>
            <a:rPr lang="en-US" altLang="x-none" sz="2200" b="1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TET</a:t>
          </a:r>
          <a:endParaRPr lang="en-GB" sz="2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1945" y="234555"/>
        <a:ext cx="7428389" cy="468904"/>
      </dsp:txXfrm>
    </dsp:sp>
    <dsp:sp modelId="{7C144299-78DA-D147-80B7-B0DACC4AC182}">
      <dsp:nvSpPr>
        <dsp:cNvPr id="0" name=""/>
        <dsp:cNvSpPr/>
      </dsp:nvSpPr>
      <dsp:spPr>
        <a:xfrm>
          <a:off x="68880" y="175942"/>
          <a:ext cx="586130" cy="5861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01D043-0750-6D46-82FC-3DA700BD3C12}">
      <dsp:nvSpPr>
        <dsp:cNvPr id="0" name=""/>
        <dsp:cNvSpPr/>
      </dsp:nvSpPr>
      <dsp:spPr>
        <a:xfrm>
          <a:off x="786580" y="938324"/>
          <a:ext cx="7003754" cy="4689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219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Muundo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wa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Elimu</a:t>
          </a:r>
          <a:endParaRPr lang="en-GB" sz="2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6580" y="938324"/>
        <a:ext cx="7003754" cy="468904"/>
      </dsp:txXfrm>
    </dsp:sp>
    <dsp:sp modelId="{90010D6C-BAEF-4547-9F8A-ADD90656E116}">
      <dsp:nvSpPr>
        <dsp:cNvPr id="0" name=""/>
        <dsp:cNvSpPr/>
      </dsp:nvSpPr>
      <dsp:spPr>
        <a:xfrm>
          <a:off x="493515" y="879711"/>
          <a:ext cx="586130" cy="5861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AE615-04B4-8D45-9CB7-54553C6F5EF3}">
      <dsp:nvSpPr>
        <dsp:cNvPr id="0" name=""/>
        <dsp:cNvSpPr/>
      </dsp:nvSpPr>
      <dsp:spPr>
        <a:xfrm>
          <a:off x="1019278" y="1641577"/>
          <a:ext cx="6771056" cy="4689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219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Maboresho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Mitaala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Elimu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Sekondari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GB" sz="2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19278" y="1641577"/>
        <a:ext cx="6771056" cy="468904"/>
      </dsp:txXfrm>
    </dsp:sp>
    <dsp:sp modelId="{6A047673-8F59-A048-AB65-AAA10CAAEA92}">
      <dsp:nvSpPr>
        <dsp:cNvPr id="0" name=""/>
        <dsp:cNvSpPr/>
      </dsp:nvSpPr>
      <dsp:spPr>
        <a:xfrm>
          <a:off x="726213" y="1582964"/>
          <a:ext cx="586130" cy="5861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ABCF4F-CFCE-E24B-92DF-7692ACEF8CB0}">
      <dsp:nvSpPr>
        <dsp:cNvPr id="0" name=""/>
        <dsp:cNvSpPr/>
      </dsp:nvSpPr>
      <dsp:spPr>
        <a:xfrm>
          <a:off x="1093576" y="2345346"/>
          <a:ext cx="6696758" cy="4689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219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x-none" sz="2200" b="1" kern="1200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Wajibu</a:t>
          </a:r>
          <a:r>
            <a:rPr lang="en-US" altLang="x-none" sz="2200" b="1" kern="1200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sz="2200" b="1" kern="1200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wa</a:t>
          </a:r>
          <a:r>
            <a:rPr lang="en-US" altLang="x-none" sz="2200" b="1" kern="1200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sz="2200" b="1" kern="1200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Mthibiti</a:t>
          </a:r>
          <a:r>
            <a:rPr lang="en-US" altLang="x-none" sz="2200" b="1" kern="1200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sz="2200" b="1" kern="1200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Ubora</a:t>
          </a:r>
          <a:r>
            <a:rPr lang="en-US" altLang="x-none" sz="2200" b="1" kern="1200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sz="2200" b="1" kern="1200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wa</a:t>
          </a:r>
          <a:r>
            <a:rPr lang="en-US" altLang="x-none" sz="2200" b="1" kern="1200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</a:t>
          </a:r>
          <a:r>
            <a:rPr lang="en-US" altLang="x-none" sz="2200" b="1" kern="1200" dirty="0" err="1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Shule</a:t>
          </a:r>
          <a:r>
            <a:rPr lang="en-US" altLang="x-none" sz="2200" b="1" kern="1200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  </a:t>
          </a:r>
          <a:endParaRPr lang="en-GB" sz="2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93576" y="2345346"/>
        <a:ext cx="6696758" cy="468904"/>
      </dsp:txXfrm>
    </dsp:sp>
    <dsp:sp modelId="{8D15F419-8445-1346-BD8A-E6D7621923BD}">
      <dsp:nvSpPr>
        <dsp:cNvPr id="0" name=""/>
        <dsp:cNvSpPr/>
      </dsp:nvSpPr>
      <dsp:spPr>
        <a:xfrm>
          <a:off x="800511" y="2286733"/>
          <a:ext cx="586130" cy="5861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549DF-5CAA-B74E-80B0-5F183440E88E}">
      <dsp:nvSpPr>
        <dsp:cNvPr id="0" name=""/>
        <dsp:cNvSpPr/>
      </dsp:nvSpPr>
      <dsp:spPr>
        <a:xfrm>
          <a:off x="1019278" y="3049116"/>
          <a:ext cx="6771056" cy="46890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219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Maboresho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Mitaala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Elimu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ya</a:t>
          </a:r>
          <a:r>
            <a:rPr lang="en-US" altLang="x-none" sz="2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altLang="x-none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Ualimu</a:t>
          </a:r>
          <a:endParaRPr lang="en-GB" sz="2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19278" y="3049116"/>
        <a:ext cx="6771056" cy="468904"/>
      </dsp:txXfrm>
    </dsp:sp>
    <dsp:sp modelId="{FB4F122C-73D9-D440-92FB-2853EC04247D}">
      <dsp:nvSpPr>
        <dsp:cNvPr id="0" name=""/>
        <dsp:cNvSpPr/>
      </dsp:nvSpPr>
      <dsp:spPr>
        <a:xfrm>
          <a:off x="717609" y="2985579"/>
          <a:ext cx="586130" cy="5861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89C21D-FB45-7543-BEB0-19216A2233A7}">
      <dsp:nvSpPr>
        <dsp:cNvPr id="0" name=""/>
        <dsp:cNvSpPr/>
      </dsp:nvSpPr>
      <dsp:spPr>
        <a:xfrm>
          <a:off x="786580" y="3752369"/>
          <a:ext cx="7003754" cy="4689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219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x-none" sz="2200" b="1" kern="120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Wajibu wa Mthibiti Ubora wa Shule </a:t>
          </a:r>
          <a:endParaRPr lang="en-GB" sz="2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6580" y="3752369"/>
        <a:ext cx="7003754" cy="468904"/>
      </dsp:txXfrm>
    </dsp:sp>
    <dsp:sp modelId="{05E820DD-B2DB-B443-8BF1-F5D679E91FE1}">
      <dsp:nvSpPr>
        <dsp:cNvPr id="0" name=""/>
        <dsp:cNvSpPr/>
      </dsp:nvSpPr>
      <dsp:spPr>
        <a:xfrm>
          <a:off x="493515" y="3693756"/>
          <a:ext cx="586130" cy="5861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32FD78-8A07-CB4A-B74A-9BE9AB0091C5}">
      <dsp:nvSpPr>
        <dsp:cNvPr id="0" name=""/>
        <dsp:cNvSpPr/>
      </dsp:nvSpPr>
      <dsp:spPr>
        <a:xfrm>
          <a:off x="361945" y="4456138"/>
          <a:ext cx="7428389" cy="4689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2193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Hitimisho</a:t>
          </a:r>
          <a:endParaRPr lang="en-GB" sz="22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1945" y="4456138"/>
        <a:ext cx="7428389" cy="468904"/>
      </dsp:txXfrm>
    </dsp:sp>
    <dsp:sp modelId="{7DB491AE-564B-CD4D-9783-F00860B508E8}">
      <dsp:nvSpPr>
        <dsp:cNvPr id="0" name=""/>
        <dsp:cNvSpPr/>
      </dsp:nvSpPr>
      <dsp:spPr>
        <a:xfrm>
          <a:off x="68880" y="4397525"/>
          <a:ext cx="586130" cy="5861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4AFD1F-8D5F-957A-D50D-B3618FFF74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1FC3B5-2CE0-AE7A-6A22-3D12F475B6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4222ED5A-D0B0-4843-8783-21F6B26D0F3B}" type="datetimeFigureOut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8F7D6-36BA-D36C-2670-EB911C574B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DB230-F158-BD2C-29C9-02B8A56321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4FB13D4E-FBE8-AE41-89C8-5AF293B1A8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3CA844C-99D0-0338-D5D5-04738FCB16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dirty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0B7F84-2333-30EE-5E31-E3C531D826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97EEEE-0428-99FC-B62E-016159EF030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FA2BC97-67A0-1446-AD9A-C8B5F11345A1}" type="datetimeFigureOut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94089E3-7B90-CCF4-90EE-42C794C92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D10C9-FA89-7A46-290E-49AA976637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800B5-2F5E-481D-995D-76494DC16E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9FAF29D6-F1CF-3A4A-BE6D-B85349C934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656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7803C-8E88-01F0-8A7A-76F541EBBC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E72B590-99A2-924B-8240-E9A97549C31C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76283-35EC-F395-BAE6-20E26DAD5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A5A97-E141-CE5E-99C7-6E3FC63A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AF94C-8507-8342-A51D-F97FF74868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038494"/>
      </p:ext>
    </p:extLst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473B-82D0-3B46-B398-E22BA5008C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DCB149E-FE3E-3D4A-8E66-053E60FE4728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7B88A-E611-E8AD-86D7-45834127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CA4FA-02C5-9EA1-5B44-3454E961F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E378A-3002-4742-8036-CFA91B45F0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949015"/>
      </p:ext>
    </p:extLst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A8525-DF27-5B27-5C4D-EF163AEB41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54C1BC7-C42A-3040-8F7D-007BF451B3E0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A34A9-0B28-805F-8109-69CFF72C3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0F91D-2C25-AAAB-B014-5B636747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F231D-C645-FD40-8ACB-5BA86DA8E9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9553773"/>
      </p:ext>
    </p:extLst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48A8F-05F8-C307-A7E2-1D375BB92C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ECDAA21-B27E-6541-A627-B7CFE54DFE96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3DB81-F945-3F87-A523-E1DAFCB66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C48A1-9616-5E56-1E3F-D5111511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49640-C73F-DB47-8529-5EF0472658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2448964"/>
      </p:ext>
    </p:extLst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A9879-D377-D6F9-D2EA-52C95FFEC2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8FB06FB-59EC-6C4E-AA04-ADE251DFC3C0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7EA0E-55B0-2154-FE4B-5BF00238D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CCA58-561A-CF2F-566D-828A295E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938D1-336B-B745-B36F-F2598F6359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0848396"/>
      </p:ext>
    </p:extLst>
  </p:cSld>
  <p:clrMapOvr>
    <a:masterClrMapping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6FC4A1-C5C7-CC61-2462-E9F70995AD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B201AB-4ACC-7C4E-BF99-0267605BFD5B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693B21-7DDB-96A1-BF6E-EB299B54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B621CE-AD9C-A062-CDEB-B16F7B6FD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2EDD6-081D-394A-82A7-823AED2D53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5540695"/>
      </p:ext>
    </p:extLst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94076CA-3B8B-27A8-4DE7-4E7C7A48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AFD7361-6A0D-5341-982E-CDB887E554F0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ED6E24-306E-951E-8E8A-7B6034DD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29920D1-6D3B-BAD3-EF37-FCC25B67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E40BF-D874-4646-BD0E-FB8854AB2A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845805"/>
      </p:ext>
    </p:extLst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EC43D05-7DCB-A0EB-EB73-CA61C5EC2E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70D7568-2542-FD42-9BD6-E6FFF679B9B6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6E74289-2E9F-3C1A-A3D8-B6C5912F1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F2D1C1B-197F-8E4E-946F-9F6EC2522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B169F-D23C-384A-9B29-1CA252566C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309431"/>
      </p:ext>
    </p:extLst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CEB8478-66A2-E074-C898-A9D7B60B9A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151B133-42E8-D744-8FA0-E09FC5E0A624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1A304FA-C43D-1360-39C8-7E09F60DA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0B0AB8D-E42F-3D02-7393-C2FDEDA4C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65378-AB91-674A-82F4-3AB96557BC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163565"/>
      </p:ext>
    </p:extLst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43ED57-4241-8382-BDCA-49AB10D2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B5EC5F1-2ABC-AF41-9B70-5E9FD869419A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28DF8C-EE05-3BDB-69C3-19032096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93CE88-9347-6017-01BE-9E5FE1F2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B4C03-AFC0-9840-9ECF-0801665445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8308316"/>
      </p:ext>
    </p:extLst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2C79D68-884C-BFCE-D6FF-90EBE133CA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A4CCA9C-428F-444C-B35C-CCC2172FBC7B}" type="datetime1">
              <a:rPr lang="en-GB" altLang="en-US"/>
              <a:pPr>
                <a:defRPr/>
              </a:pPr>
              <a:t>22/11/2024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C46A6D-6426-7BF7-78B6-11923834B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41902D-3617-BFE3-0667-D6025372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FBEBC-7DCF-644C-942B-8D3F27BAE6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84220"/>
      </p:ext>
    </p:extLst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5E56F41-B29E-CBD4-7375-093594003DDE}"/>
              </a:ext>
            </a:extLst>
          </p:cNvPr>
          <p:cNvGrpSpPr/>
          <p:nvPr userDrawn="1"/>
        </p:nvGrpSpPr>
        <p:grpSpPr>
          <a:xfrm>
            <a:off x="0" y="6237312"/>
            <a:ext cx="9145588" cy="587599"/>
            <a:chOff x="0" y="6297785"/>
            <a:chExt cx="9145588" cy="587599"/>
          </a:xfrm>
        </p:grpSpPr>
        <p:sp>
          <p:nvSpPr>
            <p:cNvPr id="13" name="Rectangle 17">
              <a:extLst>
                <a:ext uri="{FF2B5EF4-FFF2-40B4-BE49-F238E27FC236}">
                  <a16:creationId xmlns:a16="http://schemas.microsoft.com/office/drawing/2014/main" id="{79C46DA7-3AAE-7178-DE18-BD009627C8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674445"/>
              <a:ext cx="9144000" cy="21093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4" name="Rectangle 18">
              <a:extLst>
                <a:ext uri="{FF2B5EF4-FFF2-40B4-BE49-F238E27FC236}">
                  <a16:creationId xmlns:a16="http://schemas.microsoft.com/office/drawing/2014/main" id="{1BED9705-EB3C-05F3-D832-5379756297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297785"/>
              <a:ext cx="9144000" cy="203251"/>
            </a:xfrm>
            <a:prstGeom prst="rect">
              <a:avLst/>
            </a:prstGeom>
            <a:solidFill>
              <a:srgbClr val="3FB636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D7F6CFEA-E56C-4D35-A66D-AAFED4C0A5F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88" y="6423878"/>
              <a:ext cx="9144000" cy="10146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55348D96-6135-4067-89A3-C1F3A8E02D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632847"/>
              <a:ext cx="9144000" cy="10146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71248829-4E48-1465-60C6-094CED607E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471259"/>
              <a:ext cx="9144000" cy="19810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09844FAF-F32E-CB4F-2598-ECC12A46EA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87624" y="274638"/>
            <a:ext cx="6696744" cy="922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54A59F0-C014-6573-0A31-7645B05C29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5859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AA0B0-A944-D710-98EE-6A79E68DB1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 err="1">
                <a:solidFill>
                  <a:schemeClr val="bg1"/>
                </a:solidFill>
              </a:rPr>
              <a:t>Taasisi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ya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Elimu</a:t>
            </a:r>
            <a:r>
              <a:rPr lang="en-GB" dirty="0">
                <a:solidFill>
                  <a:schemeClr val="bg1"/>
                </a:solidFill>
              </a:rPr>
              <a:t> Tanzania (TET</a:t>
            </a:r>
            <a:r>
              <a:rPr lang="en-GB" dirty="0"/>
              <a:t>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AC5E9-163A-A218-64DD-54EF0A914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FAA5D12-D6DC-204E-BBAF-597DCD0A2E1A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A382EE-52FA-8632-21B9-86221DF8F4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" y="123687"/>
            <a:ext cx="1104652" cy="12852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85CF8C5-51BA-9214-5D9A-7DBD3CEE358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846" y="104974"/>
            <a:ext cx="1104652" cy="1261441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8376E8D5-B172-6303-5606-8CE24BA7D15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11874"/>
            <a:ext cx="680201" cy="77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21" r:id="rId1"/>
    <p:sldLayoutId id="2147485322" r:id="rId2"/>
    <p:sldLayoutId id="2147485323" r:id="rId3"/>
    <p:sldLayoutId id="2147485324" r:id="rId4"/>
    <p:sldLayoutId id="2147485325" r:id="rId5"/>
    <p:sldLayoutId id="2147485326" r:id="rId6"/>
    <p:sldLayoutId id="2147485327" r:id="rId7"/>
    <p:sldLayoutId id="2147485328" r:id="rId8"/>
    <p:sldLayoutId id="2147485329" r:id="rId9"/>
    <p:sldLayoutId id="2147485330" r:id="rId10"/>
    <p:sldLayoutId id="2147485331" r:id="rId11"/>
  </p:sldLayoutIdLst>
  <p:transition spd="slow">
    <p:blinds dir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0" kern="1200">
          <a:gradFill flip="none" rotWithShape="1">
            <a:gsLst>
              <a:gs pos="0">
                <a:srgbClr val="C00000"/>
              </a:gs>
              <a:gs pos="34992">
                <a:srgbClr val="FF0000"/>
              </a:gs>
              <a:gs pos="18000">
                <a:srgbClr val="002060"/>
              </a:gs>
              <a:gs pos="72000">
                <a:srgbClr val="FFC000"/>
              </a:gs>
              <a:gs pos="76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Aptitude%20Test%20-%20Refrigerator%20BEST.ppt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CC"/>
            </a:gs>
            <a:gs pos="7001">
              <a:srgbClr val="0000CC"/>
            </a:gs>
            <a:gs pos="17000">
              <a:srgbClr val="FFFF00"/>
            </a:gs>
            <a:gs pos="25999">
              <a:srgbClr val="FFFFFF"/>
            </a:gs>
            <a:gs pos="100000">
              <a:srgbClr val="FFFFFF"/>
            </a:gs>
          </a:gsLst>
          <a:lin ang="17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ubtitle 2">
            <a:extLst>
              <a:ext uri="{FF2B5EF4-FFF2-40B4-BE49-F238E27FC236}">
                <a16:creationId xmlns:a16="http://schemas.microsoft.com/office/drawing/2014/main" id="{880C663A-6A6D-9B6A-7566-23A9B9C73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532" y="3140968"/>
            <a:ext cx="8424936" cy="1752600"/>
          </a:xfrm>
        </p:spPr>
        <p:txBody>
          <a:bodyPr/>
          <a:lstStyle/>
          <a:p>
            <a:r>
              <a:rPr lang="en-US" altLang="x-none" sz="28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UTEKELEZAJI WA MTAALA ULIOBORESHWA WA ELIMU YA SEKONDARI: WAJIBU WA MTHIBITI UBORA WA SHULE</a:t>
            </a:r>
            <a:endParaRPr lang="en-US" altLang="en-US" sz="11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01E489-D8A2-BE49-59D6-C8A0B28B0C02}"/>
              </a:ext>
            </a:extLst>
          </p:cNvPr>
          <p:cNvSpPr/>
          <p:nvPr/>
        </p:nvSpPr>
        <p:spPr>
          <a:xfrm>
            <a:off x="107504" y="1750503"/>
            <a:ext cx="8856476" cy="9087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3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Taasisi</a:t>
            </a:r>
            <a:r>
              <a:rPr lang="en-US" alt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</a:t>
            </a:r>
            <a:r>
              <a:rPr lang="en-US" alt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Elimu</a:t>
            </a:r>
            <a:r>
              <a:rPr lang="en-US" alt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Tanzania </a:t>
            </a: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(TET)</a:t>
            </a:r>
            <a:endParaRPr lang="x-none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1E0671-CC0D-DA03-330E-62AC5B70FD5B}"/>
              </a:ext>
            </a:extLst>
          </p:cNvPr>
          <p:cNvSpPr txBox="1"/>
          <p:nvPr/>
        </p:nvSpPr>
        <p:spPr>
          <a:xfrm>
            <a:off x="931642" y="5157192"/>
            <a:ext cx="767280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x-none" sz="2000" b="1" i="1" dirty="0" err="1">
                <a:solidFill>
                  <a:srgbClr val="7030A0"/>
                </a:solidFill>
                <a:latin typeface="Comic Sans MS" panose="030F0902030302020204" pitchFamily="66" charset="0"/>
              </a:rPr>
              <a:t>Dkt</a:t>
            </a:r>
            <a:r>
              <a:rPr lang="en-US" altLang="x-none" sz="2000" b="1" i="1" dirty="0">
                <a:solidFill>
                  <a:srgbClr val="7030A0"/>
                </a:solidFill>
                <a:latin typeface="Comic Sans MS" panose="030F0902030302020204" pitchFamily="66" charset="0"/>
              </a:rPr>
              <a:t>. ANETH A. KOMBA</a:t>
            </a:r>
            <a:endParaRPr lang="en-US" altLang="x-none" sz="2000" b="1" i="1" dirty="0">
              <a:latin typeface="Monotype Corsiva" panose="03010101010201010101" pitchFamily="66" charset="0"/>
            </a:endParaRPr>
          </a:p>
          <a:p>
            <a:pPr eaLnBrk="1" hangingPunct="1"/>
            <a:r>
              <a:rPr lang="en-US" altLang="x-none" sz="2000" b="1" dirty="0" err="1">
                <a:latin typeface="Abadi MT Condensed Light" panose="020B0306030101010103" pitchFamily="34" charset="77"/>
              </a:rPr>
              <a:t>Mkurugenzi</a:t>
            </a:r>
            <a:r>
              <a:rPr lang="en-US" altLang="x-none" sz="2000" b="1" dirty="0">
                <a:latin typeface="Abadi MT Condensed Light" panose="020B0306030101010103" pitchFamily="34" charset="77"/>
              </a:rPr>
              <a:t> MKUU (TET)</a:t>
            </a:r>
          </a:p>
          <a:p>
            <a:pPr eaLnBrk="1" hangingPunct="1"/>
            <a:r>
              <a:rPr lang="en-US" altLang="x-none" sz="2000" b="1" dirty="0">
                <a:latin typeface="Abadi MT Condensed Light" panose="020B0306030101010103" pitchFamily="34" charset="77"/>
              </a:rPr>
              <a:t>23 NOVEMBA, 2024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908721"/>
          </a:xfrm>
        </p:spPr>
        <p:txBody>
          <a:bodyPr/>
          <a:lstStyle/>
          <a:p>
            <a:r>
              <a:rPr lang="en-US" sz="3000" dirty="0"/>
              <a:t>WIZARA YA ELIMU, SAYANSI NA TEKNOLOJIA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945" y="1299538"/>
            <a:ext cx="8359855" cy="500251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b="1" dirty="0" err="1"/>
              <a:t>Sekondari</a:t>
            </a:r>
            <a:r>
              <a:rPr lang="en-US" sz="2800" b="1" dirty="0"/>
              <a:t> </a:t>
            </a:r>
            <a:r>
              <a:rPr lang="en-US" sz="2800" b="1" dirty="0" err="1"/>
              <a:t>Hatua</a:t>
            </a:r>
            <a:r>
              <a:rPr lang="en-US" sz="2800" b="1" dirty="0"/>
              <a:t> </a:t>
            </a:r>
            <a:r>
              <a:rPr lang="en-US" sz="2800" b="1" dirty="0" err="1"/>
              <a:t>ya</a:t>
            </a:r>
            <a:r>
              <a:rPr lang="en-US" sz="2800" b="1" dirty="0"/>
              <a:t> </a:t>
            </a:r>
            <a:r>
              <a:rPr lang="en-US" sz="2800" b="1" dirty="0" err="1"/>
              <a:t>Chini-Mkondo</a:t>
            </a:r>
            <a:r>
              <a:rPr lang="en-US" sz="2800" b="1" dirty="0"/>
              <a:t> </a:t>
            </a:r>
            <a:r>
              <a:rPr lang="en-US" sz="2800" b="1" dirty="0" err="1"/>
              <a:t>wa</a:t>
            </a:r>
            <a:r>
              <a:rPr lang="en-US" sz="2800" b="1" dirty="0"/>
              <a:t> </a:t>
            </a:r>
            <a:r>
              <a:rPr lang="en-US" sz="2800" b="1" dirty="0" err="1"/>
              <a:t>Amali</a:t>
            </a:r>
            <a:r>
              <a:rPr lang="en-US" sz="2800" b="1" dirty="0"/>
              <a:t>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 err="1"/>
              <a:t>Utekelezaji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umeanza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, 2024.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 err="1"/>
              <a:t>Mkondo</a:t>
            </a:r>
            <a:r>
              <a:rPr lang="en-US" dirty="0"/>
              <a:t> </a:t>
            </a:r>
            <a:r>
              <a:rPr lang="en-US" dirty="0" err="1"/>
              <a:t>huu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nyumbufu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unaomwezesha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mwanafunzi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kurudi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mkondo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wa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jumla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kwa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kujiunga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Kidato</a:t>
            </a:r>
            <a:r>
              <a:rPr lang="en-US" dirty="0">
                <a:effectLst/>
              </a:rPr>
              <a:t> cha Tano au </a:t>
            </a:r>
            <a:r>
              <a:rPr lang="en-US" dirty="0" err="1">
                <a:effectLst/>
              </a:rPr>
              <a:t>kuendelea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mafunzo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Ufundi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Sanifu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kikwazo</a:t>
            </a:r>
            <a:r>
              <a:rPr lang="ms-MY" dirty="0"/>
              <a:t>. </a:t>
            </a:r>
          </a:p>
          <a:p>
            <a:pPr lvl="1" algn="just">
              <a:buFont typeface="Wingdings" pitchFamily="2" charset="2"/>
              <a:buChar char="Ø"/>
            </a:pPr>
            <a:r>
              <a:rPr lang="ms-MY" dirty="0"/>
              <a:t>Mwanafunzi katika mkondo huu anajifunza masomo ya fani yanayotolewa kwa kutumia mtaala wa VETA pamoja na masomo ya jumla yanayotolewa kwa kutumia mtaala wa TET.</a:t>
            </a:r>
          </a:p>
          <a:p>
            <a:pPr lvl="1" algn="just">
              <a:buFont typeface="Wingdings" pitchFamily="2" charset="2"/>
              <a:buChar char="Ø"/>
            </a:pPr>
            <a:endParaRPr lang="ms-MY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10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75402"/>
            <a:ext cx="6480720" cy="1224136"/>
          </a:xfrm>
        </p:spPr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Muhimu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Ngazi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Hatua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Chini</a:t>
            </a: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80364"/>
      </p:ext>
    </p:extLst>
  </p:cSld>
  <p:clrMapOvr>
    <a:masterClrMapping/>
  </p:clrMapOvr>
  <p:transition spd="slow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11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72" y="188640"/>
            <a:ext cx="7704856" cy="1224136"/>
          </a:xfrm>
        </p:spPr>
        <p:txBody>
          <a:bodyPr/>
          <a:lstStyle/>
          <a:p>
            <a:r>
              <a:rPr lang="en-US" altLang="x-none" sz="3000" b="1" dirty="0" err="1"/>
              <a:t>Elimu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Sekondari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Hatua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Chini</a:t>
            </a:r>
            <a:r>
              <a:rPr lang="en-US" altLang="x-none" sz="3000" dirty="0" err="1"/>
              <a:t>-</a:t>
            </a:r>
            <a:r>
              <a:rPr lang="en-US" altLang="x-none" sz="3000" b="1" dirty="0" err="1"/>
              <a:t>Mkondo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wa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Amali</a:t>
            </a:r>
            <a:endParaRPr lang="en-US" altLang="x-none" sz="3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DCBD3F-D190-FDB7-22C3-1D429E7E5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709581"/>
              </p:ext>
            </p:extLst>
          </p:nvPr>
        </p:nvGraphicFramePr>
        <p:xfrm>
          <a:off x="0" y="1366285"/>
          <a:ext cx="9144000" cy="5527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45957318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71669024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538544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499186525"/>
                    </a:ext>
                  </a:extLst>
                </a:gridCol>
              </a:tblGrid>
              <a:tr h="662684"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VETA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TET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TAHASUSI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906152"/>
                  </a:ext>
                </a:extLst>
              </a:tr>
              <a:tr h="373283">
                <a:tc rowSpan="6">
                  <a:txBody>
                    <a:bodyPr/>
                    <a:lstStyle/>
                    <a:p>
                      <a:r>
                        <a:rPr lang="aa-ET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UHANDISI 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Electrical Installation, Motor Vehicle Mechanics; Welding and Metal Fabrication; Painting and Sign Writing; Carpentry and Joinery with Metal work; Masonry and Brick Laying; Plumbing and Pipe Fitting; and solar Power Installation</a:t>
                      </a:r>
                      <a:r>
                        <a:rPr lang="aa-ET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</a:t>
                      </a:r>
                      <a:endParaRPr lang="aa-E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Mathematics, Economics and Business Studies and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MEBu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aa-ET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Economics, Computer Science and Mathematics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ECsM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Physics, Mathematics Computer Science (PMCs)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Studies, Economics and English Language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BuEL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07215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Technical Drawing</a:t>
                      </a:r>
                      <a:r>
                        <a:rPr lang="aa-ET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56981"/>
                  </a:ext>
                </a:extLst>
              </a:tr>
              <a:tr h="628666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Computer application with CAD</a:t>
                      </a:r>
                      <a:r>
                        <a:rPr lang="aa-ET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English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975604"/>
                  </a:ext>
                </a:extLst>
              </a:tr>
              <a:tr h="628666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Historia ya Tanzania na Maadili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419223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Engineering Science</a:t>
                      </a:r>
                      <a:r>
                        <a:rPr lang="aa-ET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074049"/>
                  </a:ext>
                </a:extLst>
              </a:tr>
              <a:tr h="2479940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06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182870"/>
      </p:ext>
    </p:extLst>
  </p:cSld>
  <p:clrMapOvr>
    <a:masterClrMapping/>
  </p:clrMapOvr>
  <p:transition spd="slow"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12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72" y="165196"/>
            <a:ext cx="7704856" cy="1224136"/>
          </a:xfrm>
        </p:spPr>
        <p:txBody>
          <a:bodyPr/>
          <a:lstStyle/>
          <a:p>
            <a:r>
              <a:rPr lang="en-US" altLang="x-none" sz="3000" b="1" dirty="0" err="1"/>
              <a:t>Elimu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Sekondari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Hatua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Chini</a:t>
            </a:r>
            <a:r>
              <a:rPr lang="en-US" altLang="x-none" sz="3000" dirty="0" err="1"/>
              <a:t>-</a:t>
            </a:r>
            <a:r>
              <a:rPr lang="en-US" altLang="x-none" sz="3000" b="1" dirty="0" err="1"/>
              <a:t>Mkondo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wa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Amali</a:t>
            </a:r>
            <a:endParaRPr lang="en-US" altLang="x-none" sz="3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DCBD3F-D190-FDB7-22C3-1D429E7E5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666320"/>
              </p:ext>
            </p:extLst>
          </p:nvPr>
        </p:nvGraphicFramePr>
        <p:xfrm>
          <a:off x="1" y="1340769"/>
          <a:ext cx="9143998" cy="6055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459573180"/>
                    </a:ext>
                  </a:extLst>
                </a:gridCol>
                <a:gridCol w="1925959">
                  <a:extLst>
                    <a:ext uri="{9D8B030D-6E8A-4147-A177-3AD203B41FA5}">
                      <a16:colId xmlns:a16="http://schemas.microsoft.com/office/drawing/2014/main" val="371669024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753854403"/>
                    </a:ext>
                  </a:extLst>
                </a:gridCol>
                <a:gridCol w="2987823">
                  <a:extLst>
                    <a:ext uri="{9D8B030D-6E8A-4147-A177-3AD203B41FA5}">
                      <a16:colId xmlns:a16="http://schemas.microsoft.com/office/drawing/2014/main" val="3499186525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VETA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TET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TAHASUSI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906152"/>
                  </a:ext>
                </a:extLst>
              </a:tr>
              <a:tr h="378028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UKARIMU NA UTALII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Food Production; Food and Beverages Services; House Keeping; Front Office Operations; Tour Guide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Mathematics, Economics and Business Studies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mebU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Tourism, English Language and French (TLF)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Studies, English Language and French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BuLF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French, English Language and Economics (FLE)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aa-ET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Studies,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Econnomics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English Language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BuEL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Studies, Economics and French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BuEF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07215"/>
                  </a:ext>
                </a:extLst>
              </a:tr>
              <a:tr h="652487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Tourism for Hospitality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56981"/>
                  </a:ext>
                </a:extLst>
              </a:tr>
              <a:tr h="378028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English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975604"/>
                  </a:ext>
                </a:extLst>
              </a:tr>
              <a:tr h="652487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Comput</a:t>
                      </a:r>
                      <a:r>
                        <a:rPr lang="en-US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er</a:t>
                      </a:r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Application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Historia ya Tanzania na Maadili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419223"/>
                  </a:ext>
                </a:extLst>
              </a:tr>
              <a:tr h="1947105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French/Arabic/ Chinese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074049"/>
                  </a:ext>
                </a:extLst>
              </a:tr>
              <a:tr h="378028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06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206372"/>
      </p:ext>
    </p:extLst>
  </p:cSld>
  <p:clrMapOvr>
    <a:masterClrMapping/>
  </p:clrMapOvr>
  <p:transition spd="slow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13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50568"/>
            <a:ext cx="7704856" cy="1224136"/>
          </a:xfrm>
        </p:spPr>
        <p:txBody>
          <a:bodyPr/>
          <a:lstStyle/>
          <a:p>
            <a:r>
              <a:rPr lang="en-US" altLang="x-none" sz="3000" b="1" dirty="0" err="1"/>
              <a:t>Elimu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Sekondari</a:t>
            </a:r>
            <a:r>
              <a:rPr lang="en-US" altLang="x-none" sz="3000" b="1" dirty="0"/>
              <a:t> </a:t>
            </a:r>
            <a:r>
              <a:rPr lang="en-US" altLang="x-none" sz="3000" dirty="0" err="1"/>
              <a:t>H</a:t>
            </a:r>
            <a:r>
              <a:rPr lang="en-US" altLang="x-none" sz="3000" b="1" dirty="0" err="1"/>
              <a:t>atua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Chini</a:t>
            </a:r>
            <a:r>
              <a:rPr lang="en-US" altLang="x-none" sz="3000" dirty="0" err="1"/>
              <a:t>-</a:t>
            </a:r>
            <a:r>
              <a:rPr lang="en-US" altLang="x-none" sz="3000" b="1" dirty="0" err="1"/>
              <a:t>Mkondo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wa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Amali</a:t>
            </a:r>
            <a:endParaRPr lang="en-US" altLang="x-none" sz="3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DCBD3F-D190-FDB7-22C3-1D429E7E5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284543"/>
              </p:ext>
            </p:extLst>
          </p:nvPr>
        </p:nvGraphicFramePr>
        <p:xfrm>
          <a:off x="1" y="1372409"/>
          <a:ext cx="9143999" cy="582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004">
                  <a:extLst>
                    <a:ext uri="{9D8B030D-6E8A-4147-A177-3AD203B41FA5}">
                      <a16:colId xmlns:a16="http://schemas.microsoft.com/office/drawing/2014/main" val="2459573180"/>
                    </a:ext>
                  </a:extLst>
                </a:gridCol>
                <a:gridCol w="2162987">
                  <a:extLst>
                    <a:ext uri="{9D8B030D-6E8A-4147-A177-3AD203B41FA5}">
                      <a16:colId xmlns:a16="http://schemas.microsoft.com/office/drawing/2014/main" val="3716690245"/>
                    </a:ext>
                  </a:extLst>
                </a:gridCol>
                <a:gridCol w="2170771">
                  <a:extLst>
                    <a:ext uri="{9D8B030D-6E8A-4147-A177-3AD203B41FA5}">
                      <a16:colId xmlns:a16="http://schemas.microsoft.com/office/drawing/2014/main" val="1753854403"/>
                    </a:ext>
                  </a:extLst>
                </a:gridCol>
                <a:gridCol w="2473237">
                  <a:extLst>
                    <a:ext uri="{9D8B030D-6E8A-4147-A177-3AD203B41FA5}">
                      <a16:colId xmlns:a16="http://schemas.microsoft.com/office/drawing/2014/main" val="3499186525"/>
                    </a:ext>
                  </a:extLst>
                </a:gridCol>
              </a:tblGrid>
              <a:tr h="427072"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VETA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TET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TAHASUSI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906152"/>
                  </a:ext>
                </a:extLst>
              </a:tr>
              <a:tr h="388492">
                <a:tc rowSpan="6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KILIMO/MIFUGO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Crop Production, Horticulture Production, Animal Health and Production, and Meat Processing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Studies, Economics and English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Langauage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BuEL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Agriculture, Biology and Economics (ABE)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Biology, Mathematics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Agriculture (BMA)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Mathematics, Economics and Business Studies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MEBu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Economics, Computer Science and Mathematics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ECsM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07215"/>
                  </a:ext>
                </a:extLst>
              </a:tr>
              <a:tr h="388492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56981"/>
                  </a:ext>
                </a:extLst>
              </a:tr>
              <a:tr h="600163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Computer Application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English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975604"/>
                  </a:ext>
                </a:extLst>
              </a:tr>
              <a:tr h="600163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Historia ya Tanzania na Maadili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419223"/>
                  </a:ext>
                </a:extLst>
              </a:tr>
              <a:tr h="2738257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Agriculture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074049"/>
                  </a:ext>
                </a:extLst>
              </a:tr>
              <a:tr h="342950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06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391548"/>
      </p:ext>
    </p:extLst>
  </p:cSld>
  <p:clrMapOvr>
    <a:masterClrMapping/>
  </p:clrMapOvr>
  <p:transition spd="slow"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14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50568"/>
            <a:ext cx="7704856" cy="1224136"/>
          </a:xfrm>
        </p:spPr>
        <p:txBody>
          <a:bodyPr/>
          <a:lstStyle/>
          <a:p>
            <a:r>
              <a:rPr lang="en-US" altLang="x-none" sz="3000" b="1" dirty="0" err="1"/>
              <a:t>Elimu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Sekondari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Hatua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Chini</a:t>
            </a:r>
            <a:r>
              <a:rPr lang="en-US" altLang="x-none" sz="3000" dirty="0" err="1"/>
              <a:t>-</a:t>
            </a:r>
            <a:r>
              <a:rPr lang="en-US" altLang="x-none" sz="3000" b="1" dirty="0" err="1"/>
              <a:t>Mkondo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wa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Amali</a:t>
            </a:r>
            <a:endParaRPr lang="en-US" altLang="x-none" sz="3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DCBD3F-D190-FDB7-22C3-1D429E7E5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956461"/>
              </p:ext>
            </p:extLst>
          </p:nvPr>
        </p:nvGraphicFramePr>
        <p:xfrm>
          <a:off x="32170" y="1268761"/>
          <a:ext cx="9143999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7">
                  <a:extLst>
                    <a:ext uri="{9D8B030D-6E8A-4147-A177-3AD203B41FA5}">
                      <a16:colId xmlns:a16="http://schemas.microsoft.com/office/drawing/2014/main" val="245957318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71669024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753854403"/>
                    </a:ext>
                  </a:extLst>
                </a:gridCol>
                <a:gridCol w="3203848">
                  <a:extLst>
                    <a:ext uri="{9D8B030D-6E8A-4147-A177-3AD203B41FA5}">
                      <a16:colId xmlns:a16="http://schemas.microsoft.com/office/drawing/2014/main" val="3499186525"/>
                    </a:ext>
                  </a:extLst>
                </a:gridCol>
              </a:tblGrid>
              <a:tr h="592066"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</a:t>
                      </a:r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VETA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TET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TAHASUSI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906152"/>
                  </a:ext>
                </a:extLst>
              </a:tr>
              <a:tr h="338323">
                <a:tc rowSpan="6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SANAA NA MAONESHO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Music Performance, Music Sound and Technology,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Acting, and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Ngoma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Studies, Economics and English Language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BuEL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Language, Music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LChMu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and any  other foreign Language like English Language, French and Music.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Studies, Economics and any other foreign Language/French/Chinese/Arabic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Language, French and Theatre Arts (LFT) and any other foreign languages.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07215"/>
                  </a:ext>
                </a:extLst>
              </a:tr>
              <a:tr h="338323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56981"/>
                  </a:ext>
                </a:extLst>
              </a:tr>
              <a:tr h="592066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Computer Application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English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975604"/>
                  </a:ext>
                </a:extLst>
              </a:tr>
              <a:tr h="845808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Historia ya Tanzania na Maadili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419223"/>
                  </a:ext>
                </a:extLst>
              </a:tr>
              <a:tr h="2283682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French/Chines/ Arabic Language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074049"/>
                  </a:ext>
                </a:extLst>
              </a:tr>
              <a:tr h="338323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06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976757"/>
      </p:ext>
    </p:extLst>
  </p:cSld>
  <p:clrMapOvr>
    <a:masterClrMapping/>
  </p:clrMapOvr>
  <p:transition spd="slow"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15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25253"/>
            <a:ext cx="7704856" cy="1224136"/>
          </a:xfrm>
        </p:spPr>
        <p:txBody>
          <a:bodyPr/>
          <a:lstStyle/>
          <a:p>
            <a:r>
              <a:rPr lang="en-US" altLang="x-none" sz="3000" b="1" dirty="0" err="1"/>
              <a:t>Elimu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Sekondari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Hatua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Chini</a:t>
            </a:r>
            <a:r>
              <a:rPr lang="en-US" altLang="x-none" sz="3000" dirty="0" err="1"/>
              <a:t>-</a:t>
            </a:r>
            <a:r>
              <a:rPr lang="en-US" altLang="x-none" sz="3000" b="1" dirty="0" err="1"/>
              <a:t>Mkondo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wa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Amali</a:t>
            </a:r>
            <a:endParaRPr lang="en-US" altLang="x-none" sz="3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DCBD3F-D190-FDB7-22C3-1D429E7E5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996421"/>
              </p:ext>
            </p:extLst>
          </p:nvPr>
        </p:nvGraphicFramePr>
        <p:xfrm>
          <a:off x="1" y="1585914"/>
          <a:ext cx="9143999" cy="5335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004">
                  <a:extLst>
                    <a:ext uri="{9D8B030D-6E8A-4147-A177-3AD203B41FA5}">
                      <a16:colId xmlns:a16="http://schemas.microsoft.com/office/drawing/2014/main" val="2459573180"/>
                    </a:ext>
                  </a:extLst>
                </a:gridCol>
                <a:gridCol w="2110171">
                  <a:extLst>
                    <a:ext uri="{9D8B030D-6E8A-4147-A177-3AD203B41FA5}">
                      <a16:colId xmlns:a16="http://schemas.microsoft.com/office/drawing/2014/main" val="3716690245"/>
                    </a:ext>
                  </a:extLst>
                </a:gridCol>
                <a:gridCol w="2223587">
                  <a:extLst>
                    <a:ext uri="{9D8B030D-6E8A-4147-A177-3AD203B41FA5}">
                      <a16:colId xmlns:a16="http://schemas.microsoft.com/office/drawing/2014/main" val="1753854403"/>
                    </a:ext>
                  </a:extLst>
                </a:gridCol>
                <a:gridCol w="2473237">
                  <a:extLst>
                    <a:ext uri="{9D8B030D-6E8A-4147-A177-3AD203B41FA5}">
                      <a16:colId xmlns:a16="http://schemas.microsoft.com/office/drawing/2014/main" val="3499186525"/>
                    </a:ext>
                  </a:extLst>
                </a:gridCol>
              </a:tblGrid>
              <a:tr h="658035"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VETA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TET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TAHASUSI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906152"/>
                  </a:ext>
                </a:extLst>
              </a:tr>
              <a:tr h="471716">
                <a:tc rowSpan="6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Football, Netball, and Track Event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Studies, Economics and English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Studies, Economics and any other foreign language</a:t>
                      </a:r>
                      <a:r>
                        <a:rPr lang="en-US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French, English Language and Sports (FLS)</a:t>
                      </a:r>
                      <a:r>
                        <a:rPr lang="en-US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English Language, Chinese and Sports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LChS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07215"/>
                  </a:ext>
                </a:extLst>
              </a:tr>
              <a:tr h="471716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56981"/>
                  </a:ext>
                </a:extLst>
              </a:tr>
              <a:tr h="814195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Computer Application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English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975604"/>
                  </a:ext>
                </a:extLst>
              </a:tr>
              <a:tr h="814195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Historia ya Tanzania na Maadili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419223"/>
                  </a:ext>
                </a:extLst>
              </a:tr>
              <a:tr h="1433989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French/Chines/ Arabic Language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074049"/>
                  </a:ext>
                </a:extLst>
              </a:tr>
              <a:tr h="471716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06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437984"/>
      </p:ext>
    </p:extLst>
  </p:cSld>
  <p:clrMapOvr>
    <a:masterClrMapping/>
  </p:clrMapOvr>
  <p:transition spd="slow"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16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323288"/>
            <a:ext cx="7704856" cy="1224136"/>
          </a:xfrm>
        </p:spPr>
        <p:txBody>
          <a:bodyPr/>
          <a:lstStyle/>
          <a:p>
            <a:r>
              <a:rPr lang="en-US" altLang="x-none" sz="3000" b="1" dirty="0" err="1"/>
              <a:t>Elimu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Sekondari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Hatua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Chini</a:t>
            </a:r>
            <a:r>
              <a:rPr lang="en-US" altLang="x-none" sz="3000" dirty="0" err="1"/>
              <a:t>-</a:t>
            </a:r>
            <a:r>
              <a:rPr lang="en-US" altLang="x-none" sz="3000" b="1" dirty="0" err="1"/>
              <a:t>Mkondo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wa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Amali</a:t>
            </a:r>
            <a:endParaRPr lang="en-US" altLang="x-none" sz="3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DCBD3F-D190-FDB7-22C3-1D429E7E5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350811"/>
              </p:ext>
            </p:extLst>
          </p:nvPr>
        </p:nvGraphicFramePr>
        <p:xfrm>
          <a:off x="1" y="1585913"/>
          <a:ext cx="914399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004">
                  <a:extLst>
                    <a:ext uri="{9D8B030D-6E8A-4147-A177-3AD203B41FA5}">
                      <a16:colId xmlns:a16="http://schemas.microsoft.com/office/drawing/2014/main" val="2459573180"/>
                    </a:ext>
                  </a:extLst>
                </a:gridCol>
                <a:gridCol w="1802947">
                  <a:extLst>
                    <a:ext uri="{9D8B030D-6E8A-4147-A177-3AD203B41FA5}">
                      <a16:colId xmlns:a16="http://schemas.microsoft.com/office/drawing/2014/main" val="371669024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753854403"/>
                    </a:ext>
                  </a:extLst>
                </a:gridCol>
                <a:gridCol w="2987824">
                  <a:extLst>
                    <a:ext uri="{9D8B030D-6E8A-4147-A177-3AD203B41FA5}">
                      <a16:colId xmlns:a16="http://schemas.microsoft.com/office/drawing/2014/main" val="3499186525"/>
                    </a:ext>
                  </a:extLst>
                </a:gridCol>
              </a:tblGrid>
              <a:tr h="597754"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VETA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TET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TAHASUSI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906152"/>
                  </a:ext>
                </a:extLst>
              </a:tr>
              <a:tr h="341574">
                <a:tc rowSpan="6"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TEHAMA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Graphic Design, and  Computer Programming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Studies, Economics and English Language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BuEL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Economic, Computer Science and Mathematics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ECsM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Studies, Mathematics and Computer Science (BMC)</a:t>
                      </a:r>
                      <a:r>
                        <a:rPr lang="en-US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Mathematics, Economics and Business Studies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MEBu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07215"/>
                  </a:ext>
                </a:extLst>
              </a:tr>
              <a:tr h="341574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56981"/>
                  </a:ext>
                </a:extLst>
              </a:tr>
              <a:tr h="597754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Computer Application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English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975604"/>
                  </a:ext>
                </a:extLst>
              </a:tr>
              <a:tr h="853934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Historia ya Tanzania na Maadili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419223"/>
                  </a:ext>
                </a:extLst>
              </a:tr>
              <a:tr h="1793261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French/Chinese/ Arabic Language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074049"/>
                  </a:ext>
                </a:extLst>
              </a:tr>
              <a:tr h="341574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06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98407"/>
      </p:ext>
    </p:extLst>
  </p:cSld>
  <p:clrMapOvr>
    <a:masterClrMapping/>
  </p:clrMapOvr>
  <p:transition spd="slow"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17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323288"/>
            <a:ext cx="7704856" cy="1224136"/>
          </a:xfrm>
        </p:spPr>
        <p:txBody>
          <a:bodyPr/>
          <a:lstStyle/>
          <a:p>
            <a:r>
              <a:rPr lang="en-US" altLang="x-none" sz="3000" b="1" dirty="0" err="1"/>
              <a:t>Elimu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Sekondari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Hatua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ya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Chini</a:t>
            </a:r>
            <a:r>
              <a:rPr lang="en-US" altLang="x-none" sz="3000" dirty="0" err="1"/>
              <a:t>-</a:t>
            </a:r>
            <a:r>
              <a:rPr lang="en-US" altLang="x-none" sz="3000" b="1" dirty="0" err="1"/>
              <a:t>Mkondo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wa</a:t>
            </a:r>
            <a:r>
              <a:rPr lang="en-US" altLang="x-none" sz="3000" b="1" dirty="0"/>
              <a:t> </a:t>
            </a:r>
            <a:r>
              <a:rPr lang="en-US" altLang="x-none" sz="3000" b="1" dirty="0" err="1"/>
              <a:t>Amali</a:t>
            </a:r>
            <a:endParaRPr lang="en-US" altLang="x-none" sz="3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DCBD3F-D190-FDB7-22C3-1D429E7E5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075447"/>
              </p:ext>
            </p:extLst>
          </p:nvPr>
        </p:nvGraphicFramePr>
        <p:xfrm>
          <a:off x="-36512" y="1585912"/>
          <a:ext cx="9180512" cy="5272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3517">
                  <a:extLst>
                    <a:ext uri="{9D8B030D-6E8A-4147-A177-3AD203B41FA5}">
                      <a16:colId xmlns:a16="http://schemas.microsoft.com/office/drawing/2014/main" val="2459573180"/>
                    </a:ext>
                  </a:extLst>
                </a:gridCol>
                <a:gridCol w="1802947">
                  <a:extLst>
                    <a:ext uri="{9D8B030D-6E8A-4147-A177-3AD203B41FA5}">
                      <a16:colId xmlns:a16="http://schemas.microsoft.com/office/drawing/2014/main" val="371669024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753854403"/>
                    </a:ext>
                  </a:extLst>
                </a:gridCol>
                <a:gridCol w="2987824">
                  <a:extLst>
                    <a:ext uri="{9D8B030D-6E8A-4147-A177-3AD203B41FA5}">
                      <a16:colId xmlns:a16="http://schemas.microsoft.com/office/drawing/2014/main" val="3499186525"/>
                    </a:ext>
                  </a:extLst>
                </a:gridCol>
              </a:tblGrid>
              <a:tr h="762697"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VETA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Mtaala wa TET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TAHASUSI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906152"/>
                  </a:ext>
                </a:extLst>
              </a:tr>
              <a:tr h="523822">
                <a:tc rowSpan="6"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USHONI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Leather Goods and foot wear, Design sewing and cloth Technology, Handloom and Weaving</a:t>
                      </a:r>
                      <a:endParaRPr lang="aa-ET" sz="18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Fani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</a:t>
                      </a:r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Mathematics, Economics and Business Studies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MEBu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Studies, Economics and English Language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BuEL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Economics, Computer Science and Mathematics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ECsM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0050" marR="0" lvl="0" indent="-400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LcPeriod"/>
                        <a:tabLst/>
                        <a:defRPr/>
                      </a:pP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a-ET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07215"/>
                  </a:ext>
                </a:extLst>
              </a:tr>
              <a:tr h="523822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56981"/>
                  </a:ext>
                </a:extLst>
              </a:tr>
              <a:tr h="780488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Computer Application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English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975604"/>
                  </a:ext>
                </a:extLst>
              </a:tr>
              <a:tr h="1009335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Historia ya Tanzania na Maadili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419223"/>
                  </a:ext>
                </a:extLst>
              </a:tr>
              <a:tr h="1148103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French/Chinese/ Arabic Language</a:t>
                      </a:r>
                      <a:r>
                        <a:rPr lang="aa-ET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074049"/>
                  </a:ext>
                </a:extLst>
              </a:tr>
              <a:tr h="523822">
                <a:tc vMerge="1">
                  <a:txBody>
                    <a:bodyPr/>
                    <a:lstStyle/>
                    <a:p>
                      <a:endParaRPr lang="aa-E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a-E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a-E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06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503793"/>
      </p:ext>
    </p:extLst>
  </p:cSld>
  <p:clrMapOvr>
    <a:masterClrMapping/>
  </p:clrMapOvr>
  <p:transition spd="slow"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98786"/>
            <a:ext cx="8363272" cy="495756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Kuuelewa</a:t>
            </a:r>
            <a:r>
              <a:rPr lang="en-US" sz="2800" dirty="0"/>
              <a:t> </a:t>
            </a:r>
            <a:r>
              <a:rPr lang="en-US" sz="2800" dirty="0" err="1"/>
              <a:t>muundo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ulioboreshwa</a:t>
            </a:r>
            <a:r>
              <a:rPr lang="en-US" sz="2800" dirty="0"/>
              <a:t>, </a:t>
            </a:r>
            <a:r>
              <a:rPr lang="en-US" sz="2800" dirty="0" err="1"/>
              <a:t>kusaidia</a:t>
            </a:r>
            <a:r>
              <a:rPr lang="en-US" sz="2800" dirty="0"/>
              <a:t> </a:t>
            </a:r>
            <a:r>
              <a:rPr lang="en-US" sz="2800" dirty="0" err="1"/>
              <a:t>kutoa</a:t>
            </a:r>
            <a:r>
              <a:rPr lang="en-US" sz="2800" dirty="0"/>
              <a:t> </a:t>
            </a:r>
            <a:r>
              <a:rPr lang="en-US" sz="2800" dirty="0" err="1"/>
              <a:t>uelewa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muundo</a:t>
            </a:r>
            <a:r>
              <a:rPr lang="en-US" sz="2800" dirty="0"/>
              <a:t> </a:t>
            </a:r>
            <a:r>
              <a:rPr lang="en-US" sz="2800" dirty="0" err="1"/>
              <a:t>huo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wadau</a:t>
            </a:r>
            <a:r>
              <a:rPr lang="en-US" sz="2800" dirty="0"/>
              <a:t> </a:t>
            </a:r>
            <a:r>
              <a:rPr lang="en-US" sz="2800" dirty="0" err="1"/>
              <a:t>mbalimbali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maeneo</a:t>
            </a:r>
            <a:r>
              <a:rPr lang="en-US" sz="2800" dirty="0"/>
              <a:t> </a:t>
            </a:r>
            <a:r>
              <a:rPr lang="en-US" sz="2800" dirty="0" err="1"/>
              <a:t>yetu</a:t>
            </a:r>
            <a:r>
              <a:rPr lang="en-US" sz="2800" dirty="0"/>
              <a:t>, </a:t>
            </a:r>
            <a:r>
              <a:rPr lang="en-US" sz="2800" dirty="0" err="1"/>
              <a:t>ikiwezekana</a:t>
            </a:r>
            <a:r>
              <a:rPr lang="en-US" sz="2800" dirty="0"/>
              <a:t> </a:t>
            </a:r>
            <a:r>
              <a:rPr lang="en-US" sz="2800" dirty="0" err="1"/>
              <a:t>kuuchapa</a:t>
            </a:r>
            <a:r>
              <a:rPr lang="en-US" sz="2800" dirty="0"/>
              <a:t> (print)/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kuziomba</a:t>
            </a:r>
            <a:r>
              <a:rPr lang="en-US" sz="2800" dirty="0"/>
              <a:t> </a:t>
            </a:r>
            <a:r>
              <a:rPr lang="en-US" sz="2800" dirty="0" err="1"/>
              <a:t>shule</a:t>
            </a:r>
            <a:r>
              <a:rPr lang="en-US" sz="2800" dirty="0"/>
              <a:t> </a:t>
            </a:r>
            <a:r>
              <a:rPr lang="en-US" sz="2800" dirty="0" err="1"/>
              <a:t>kuuchapa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kuubandika</a:t>
            </a:r>
            <a:r>
              <a:rPr lang="en-US" sz="2800" dirty="0"/>
              <a:t> </a:t>
            </a:r>
            <a:r>
              <a:rPr lang="en-US" sz="2800" dirty="0" err="1"/>
              <a:t>sehemu</a:t>
            </a:r>
            <a:r>
              <a:rPr lang="en-US" sz="2800" dirty="0"/>
              <a:t> </a:t>
            </a:r>
            <a:r>
              <a:rPr lang="en-US" sz="2800" dirty="0" err="1"/>
              <a:t>maalumu</a:t>
            </a:r>
            <a:r>
              <a:rPr lang="en-US" sz="2800" dirty="0"/>
              <a:t> </a:t>
            </a:r>
            <a:r>
              <a:rPr lang="en-US" sz="2800" dirty="0" err="1"/>
              <a:t>ambayo</a:t>
            </a:r>
            <a:r>
              <a:rPr lang="en-US" sz="2800" dirty="0"/>
              <a:t> </a:t>
            </a:r>
            <a:r>
              <a:rPr lang="en-US" sz="2800" dirty="0" err="1"/>
              <a:t>itawawezesha</a:t>
            </a:r>
            <a:r>
              <a:rPr lang="en-US" sz="2800" dirty="0"/>
              <a:t> </a:t>
            </a:r>
            <a:r>
              <a:rPr lang="en-US" sz="2800" dirty="0" err="1"/>
              <a:t>walimu</a:t>
            </a:r>
            <a:r>
              <a:rPr lang="en-US" sz="2800" dirty="0"/>
              <a:t>, </a:t>
            </a:r>
            <a:r>
              <a:rPr lang="en-US" sz="2800" dirty="0" err="1"/>
              <a:t>wanafunzi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wadau</a:t>
            </a:r>
            <a:r>
              <a:rPr lang="en-US" sz="2800" dirty="0"/>
              <a:t> </a:t>
            </a:r>
            <a:r>
              <a:rPr lang="en-US" sz="2800" dirty="0" err="1"/>
              <a:t>wengine</a:t>
            </a:r>
            <a:r>
              <a:rPr lang="en-US" sz="2800" dirty="0"/>
              <a:t> </a:t>
            </a:r>
            <a:r>
              <a:rPr lang="en-US" sz="2800" dirty="0" err="1"/>
              <a:t>kuurejelea</a:t>
            </a:r>
            <a:r>
              <a:rPr lang="en-US" sz="2800" dirty="0"/>
              <a:t> mara </a:t>
            </a:r>
            <a:r>
              <a:rPr lang="en-US" sz="2800" dirty="0" err="1"/>
              <a:t>kwa</a:t>
            </a:r>
            <a:r>
              <a:rPr lang="en-US" sz="2800" dirty="0"/>
              <a:t> mara.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18</a:t>
            </a:fld>
            <a:endParaRPr lang="en-GB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696744" cy="1138138"/>
          </a:xfrm>
        </p:spPr>
        <p:txBody>
          <a:bodyPr/>
          <a:lstStyle/>
          <a:p>
            <a:r>
              <a:rPr lang="en-US" sz="3000" dirty="0" err="1"/>
              <a:t>Wajibu</a:t>
            </a:r>
            <a:r>
              <a:rPr lang="en-US" sz="3000" dirty="0"/>
              <a:t> </a:t>
            </a:r>
            <a:r>
              <a:rPr lang="en-US" sz="3000" dirty="0" err="1"/>
              <a:t>wa</a:t>
            </a:r>
            <a:r>
              <a:rPr lang="en-US" sz="3000" dirty="0"/>
              <a:t> </a:t>
            </a:r>
            <a:r>
              <a:rPr lang="en-US" sz="3000" dirty="0" err="1"/>
              <a:t>Wathibiti</a:t>
            </a:r>
            <a:r>
              <a:rPr lang="en-US" sz="3000" dirty="0"/>
              <a:t> </a:t>
            </a:r>
            <a:r>
              <a:rPr lang="en-US" sz="3000" dirty="0" err="1"/>
              <a:t>Ubora</a:t>
            </a:r>
            <a:r>
              <a:rPr lang="en-US" sz="3000" dirty="0"/>
              <a:t> </a:t>
            </a:r>
            <a:r>
              <a:rPr lang="en-US" sz="3000" dirty="0" err="1"/>
              <a:t>wa</a:t>
            </a:r>
            <a:r>
              <a:rPr lang="en-US" sz="3000" dirty="0"/>
              <a:t> </a:t>
            </a:r>
            <a:r>
              <a:rPr lang="en-US" sz="3000" dirty="0" err="1"/>
              <a:t>Shule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68712852"/>
      </p:ext>
    </p:extLst>
  </p:cSld>
  <p:clrMapOvr>
    <a:masterClrMapping/>
  </p:clrMapOvr>
  <p:transition spd="slow"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98786"/>
            <a:ext cx="8363272" cy="495756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Kutoa</a:t>
            </a:r>
            <a:r>
              <a:rPr lang="en-US" sz="2800" dirty="0"/>
              <a:t> </a:t>
            </a:r>
            <a:r>
              <a:rPr lang="en-US" sz="2800" dirty="0" err="1"/>
              <a:t>mafunzo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mtaala</a:t>
            </a:r>
            <a:r>
              <a:rPr lang="en-US" sz="2800" dirty="0"/>
              <a:t> </a:t>
            </a:r>
            <a:r>
              <a:rPr lang="en-US" sz="2800" dirty="0" err="1"/>
              <a:t>ulioboreshwa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watekelezaji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mtaala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maeneo</a:t>
            </a:r>
            <a:r>
              <a:rPr lang="en-US" sz="2800" dirty="0"/>
              <a:t> </a:t>
            </a:r>
            <a:r>
              <a:rPr lang="en-US" sz="2800" dirty="0" err="1"/>
              <a:t>yetu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Kufanya</a:t>
            </a:r>
            <a:r>
              <a:rPr lang="en-US" sz="2800" dirty="0"/>
              <a:t> </a:t>
            </a:r>
            <a:r>
              <a:rPr lang="en-US" sz="2800" dirty="0" err="1"/>
              <a:t>ufuatiliaji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shule</a:t>
            </a:r>
            <a:r>
              <a:rPr lang="en-US" sz="2800" dirty="0"/>
              <a:t> </a:t>
            </a:r>
            <a:r>
              <a:rPr lang="en-US" sz="2800" dirty="0" err="1"/>
              <a:t>zinazotoa</a:t>
            </a:r>
            <a:r>
              <a:rPr lang="en-US" sz="2800" dirty="0"/>
              <a:t> </a:t>
            </a:r>
            <a:r>
              <a:rPr lang="en-US" sz="2800" dirty="0" err="1"/>
              <a:t>mkondo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amali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kujihakikishia</a:t>
            </a:r>
            <a:r>
              <a:rPr lang="en-US" sz="2800" dirty="0"/>
              <a:t> </a:t>
            </a:r>
            <a:r>
              <a:rPr lang="en-US" sz="2800" dirty="0" err="1"/>
              <a:t>kuwa</a:t>
            </a:r>
            <a:r>
              <a:rPr lang="en-US" sz="2800" dirty="0"/>
              <a:t> 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inatekelezwa</a:t>
            </a:r>
            <a:r>
              <a:rPr lang="en-US" sz="2800" dirty="0"/>
              <a:t> </a:t>
            </a:r>
            <a:r>
              <a:rPr lang="en-US" sz="2800" dirty="0" err="1"/>
              <a:t>kadiri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mpango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iliyoboreshwa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Kujiridhisha</a:t>
            </a:r>
            <a:r>
              <a:rPr lang="en-US" sz="2800" dirty="0"/>
              <a:t> </a:t>
            </a:r>
            <a:r>
              <a:rPr lang="en-US" sz="2800" dirty="0" err="1"/>
              <a:t>iwapo</a:t>
            </a:r>
            <a:r>
              <a:rPr lang="en-US" sz="2800" dirty="0"/>
              <a:t> </a:t>
            </a:r>
            <a:r>
              <a:rPr lang="en-US" sz="2800" dirty="0" err="1"/>
              <a:t>watekelezaji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mtaala</a:t>
            </a:r>
            <a:r>
              <a:rPr lang="en-US" sz="2800" dirty="0"/>
              <a:t> </a:t>
            </a:r>
            <a:r>
              <a:rPr lang="en-US" sz="2800" dirty="0" err="1"/>
              <a:t>wanafahamu</a:t>
            </a:r>
            <a:r>
              <a:rPr lang="en-US" sz="2800" dirty="0"/>
              <a:t> </a:t>
            </a:r>
            <a:r>
              <a:rPr lang="en-US" sz="2800" dirty="0" err="1"/>
              <a:t>utaratibu</a:t>
            </a:r>
            <a:r>
              <a:rPr lang="en-US" sz="2800" dirty="0"/>
              <a:t> </a:t>
            </a:r>
            <a:r>
              <a:rPr lang="en-US" sz="2800" dirty="0" err="1"/>
              <a:t>sahihi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kutoa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sekondari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amali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kutoa</a:t>
            </a:r>
            <a:r>
              <a:rPr lang="en-US" sz="2800" dirty="0"/>
              <a:t> </a:t>
            </a:r>
            <a:r>
              <a:rPr lang="en-US" sz="2800" dirty="0" err="1"/>
              <a:t>afua</a:t>
            </a:r>
            <a:r>
              <a:rPr lang="en-US" sz="2800" dirty="0"/>
              <a:t> </a:t>
            </a:r>
            <a:r>
              <a:rPr lang="en-US" sz="2800" dirty="0" err="1"/>
              <a:t>stahiki</a:t>
            </a:r>
            <a:r>
              <a:rPr lang="en-US" sz="2800" dirty="0"/>
              <a:t> </a:t>
            </a:r>
            <a:r>
              <a:rPr lang="en-US" sz="2800" dirty="0" err="1"/>
              <a:t>iwapo</a:t>
            </a:r>
            <a:r>
              <a:rPr lang="en-US" sz="2800" dirty="0"/>
              <a:t> </a:t>
            </a:r>
            <a:r>
              <a:rPr lang="en-US" sz="2800" dirty="0" err="1"/>
              <a:t>kuna</a:t>
            </a:r>
            <a:r>
              <a:rPr lang="en-US" sz="2800" dirty="0"/>
              <a:t> </a:t>
            </a:r>
            <a:r>
              <a:rPr lang="en-US" sz="2800" dirty="0" err="1"/>
              <a:t>uhitaji</a:t>
            </a:r>
            <a:r>
              <a:rPr lang="en-US" sz="2800" dirty="0"/>
              <a:t> (</a:t>
            </a:r>
            <a:r>
              <a:rPr lang="en-US" sz="2800" dirty="0" err="1"/>
              <a:t>kutoa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husika</a:t>
            </a:r>
            <a:r>
              <a:rPr lang="en-US" sz="2800" dirty="0"/>
              <a:t> au </a:t>
            </a:r>
            <a:r>
              <a:rPr lang="en-US" sz="2800" dirty="0" err="1"/>
              <a:t>kuwasiliana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taasisi</a:t>
            </a:r>
            <a:r>
              <a:rPr lang="en-US" sz="2800" dirty="0"/>
              <a:t> </a:t>
            </a:r>
            <a:r>
              <a:rPr lang="en-US" sz="2800" dirty="0" err="1"/>
              <a:t>husika</a:t>
            </a:r>
            <a:r>
              <a:rPr lang="en-US" sz="2800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19</a:t>
            </a:fld>
            <a:endParaRPr lang="en-GB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696744" cy="1138138"/>
          </a:xfrm>
        </p:spPr>
        <p:txBody>
          <a:bodyPr/>
          <a:lstStyle/>
          <a:p>
            <a:r>
              <a:rPr lang="en-US" sz="3000" dirty="0" err="1"/>
              <a:t>Wajibu</a:t>
            </a:r>
            <a:r>
              <a:rPr lang="en-US" sz="3000" dirty="0"/>
              <a:t> </a:t>
            </a:r>
            <a:r>
              <a:rPr lang="en-US" sz="3000" dirty="0" err="1"/>
              <a:t>wa</a:t>
            </a:r>
            <a:r>
              <a:rPr lang="en-US" sz="3000" dirty="0"/>
              <a:t> </a:t>
            </a:r>
            <a:r>
              <a:rPr lang="en-US" sz="3000" dirty="0" err="1"/>
              <a:t>Wathibiti</a:t>
            </a:r>
            <a:r>
              <a:rPr lang="en-US" sz="3000" dirty="0"/>
              <a:t> </a:t>
            </a:r>
            <a:r>
              <a:rPr lang="en-US" sz="3000" dirty="0" err="1"/>
              <a:t>Ubora</a:t>
            </a:r>
            <a:r>
              <a:rPr lang="en-US" sz="3000" dirty="0"/>
              <a:t> </a:t>
            </a:r>
            <a:r>
              <a:rPr lang="en-US" sz="3000" dirty="0" err="1"/>
              <a:t>wa</a:t>
            </a:r>
            <a:r>
              <a:rPr lang="en-US" sz="3000" dirty="0"/>
              <a:t> </a:t>
            </a:r>
            <a:r>
              <a:rPr lang="en-US" sz="3000" dirty="0" err="1"/>
              <a:t>Shule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78725918"/>
      </p:ext>
    </p:extLst>
  </p:cSld>
  <p:clrMapOvr>
    <a:masterClrMapping/>
  </p:clrMapOvr>
  <p:transition spd="slow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43D7637-F9F8-6BA0-4F24-1CE1861F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552" y="644324"/>
            <a:ext cx="8229600" cy="452438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>
                <a:latin typeface="Garamond" charset="0"/>
              </a:rPr>
              <a:t>DONDOO</a:t>
            </a:r>
          </a:p>
        </p:txBody>
      </p:sp>
      <p:sp>
        <p:nvSpPr>
          <p:cNvPr id="16387" name="Slide Number Placeholder 7">
            <a:extLst>
              <a:ext uri="{FF2B5EF4-FFF2-40B4-BE49-F238E27FC236}">
                <a16:creationId xmlns:a16="http://schemas.microsoft.com/office/drawing/2014/main" id="{05F596D7-0585-C92B-6EDD-94C1ECFDE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3C427D-2629-6843-A0F7-83FDD5C54F85}" type="slidenum">
              <a:rPr lang="en-GB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956A418-EDAD-D935-87E4-786026BA2E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653111"/>
              </p:ext>
            </p:extLst>
          </p:nvPr>
        </p:nvGraphicFramePr>
        <p:xfrm>
          <a:off x="820232" y="1196752"/>
          <a:ext cx="7859216" cy="5159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98786"/>
            <a:ext cx="8363272" cy="476651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Kujiridhisha</a:t>
            </a:r>
            <a:r>
              <a:rPr lang="en-US" sz="2800" dirty="0"/>
              <a:t> </a:t>
            </a:r>
            <a:r>
              <a:rPr lang="en-US" sz="2800" dirty="0" err="1"/>
              <a:t>iwapo</a:t>
            </a:r>
            <a:r>
              <a:rPr lang="en-US" sz="2800" dirty="0"/>
              <a:t> </a:t>
            </a:r>
            <a:r>
              <a:rPr lang="en-US" sz="2800" dirty="0" err="1"/>
              <a:t>wanafunzi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wazazi</a:t>
            </a:r>
            <a:r>
              <a:rPr lang="en-US" sz="2800" dirty="0"/>
              <a:t> </a:t>
            </a:r>
            <a:r>
              <a:rPr lang="en-US" sz="2800" dirty="0" err="1"/>
              <a:t>wanaelewa</a:t>
            </a:r>
            <a:r>
              <a:rPr lang="en-US" sz="2800" dirty="0"/>
              <a:t> </a:t>
            </a:r>
            <a:r>
              <a:rPr lang="en-US" sz="2800" dirty="0" err="1"/>
              <a:t>juu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Amali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Kutumia</a:t>
            </a:r>
            <a:r>
              <a:rPr lang="en-US" sz="2800" dirty="0"/>
              <a:t> </a:t>
            </a:r>
            <a:r>
              <a:rPr lang="en-US" sz="2800" dirty="0" err="1"/>
              <a:t>zana</a:t>
            </a:r>
            <a:r>
              <a:rPr lang="en-US" sz="2800" dirty="0"/>
              <a:t> </a:t>
            </a:r>
            <a:r>
              <a:rPr lang="en-US" sz="2800" i="1" dirty="0"/>
              <a:t>(tool) </a:t>
            </a:r>
            <a:r>
              <a:rPr lang="en-US" sz="2800" dirty="0" err="1"/>
              <a:t>iliyoandaliwa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NACTVET </a:t>
            </a:r>
            <a:r>
              <a:rPr lang="en-US" sz="2800" dirty="0" err="1"/>
              <a:t>kufanya</a:t>
            </a:r>
            <a:r>
              <a:rPr lang="en-US" sz="2800" dirty="0"/>
              <a:t> </a:t>
            </a:r>
            <a:r>
              <a:rPr lang="en-US" sz="2800" dirty="0" err="1"/>
              <a:t>ufuatiliaji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masomo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Amali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shule</a:t>
            </a:r>
            <a:r>
              <a:rPr lang="en-US" sz="2800" dirty="0"/>
              <a:t> </a:t>
            </a:r>
            <a:r>
              <a:rPr lang="en-US" sz="2800" dirty="0" err="1"/>
              <a:t>husika</a:t>
            </a:r>
            <a:r>
              <a:rPr lang="en-US" sz="2800" dirty="0"/>
              <a:t> (</a:t>
            </a:r>
            <a:r>
              <a:rPr lang="en-US" sz="2800" dirty="0" err="1"/>
              <a:t>miundombinu</a:t>
            </a:r>
            <a:r>
              <a:rPr lang="en-US" sz="2800" dirty="0"/>
              <a:t>, </a:t>
            </a:r>
            <a:r>
              <a:rPr lang="en-US" sz="2800" dirty="0" err="1"/>
              <a:t>rasilimaliwatu</a:t>
            </a:r>
            <a:r>
              <a:rPr lang="en-US" sz="2800" dirty="0"/>
              <a:t>, </a:t>
            </a:r>
            <a:r>
              <a:rPr lang="en-US" sz="2800" dirty="0" err="1"/>
              <a:t>ufundishaji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ujifunzaji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darasani</a:t>
            </a:r>
            <a:r>
              <a:rPr lang="en-US" sz="2800" dirty="0"/>
              <a:t> </a:t>
            </a:r>
            <a:r>
              <a:rPr lang="en-US" sz="2800" dirty="0" err="1"/>
              <a:t>nk</a:t>
            </a:r>
            <a:r>
              <a:rPr lang="en-US" sz="2800" dirty="0"/>
              <a:t>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Kufanya</a:t>
            </a:r>
            <a:r>
              <a:rPr lang="en-US" sz="2800" dirty="0"/>
              <a:t> </a:t>
            </a:r>
            <a:r>
              <a:rPr lang="en-US" sz="2800" dirty="0" err="1"/>
              <a:t>ufuatiliaji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masomo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Jumla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shule</a:t>
            </a:r>
            <a:r>
              <a:rPr lang="en-US" sz="2800" dirty="0"/>
              <a:t> </a:t>
            </a:r>
            <a:r>
              <a:rPr lang="en-US" sz="2800" dirty="0" err="1"/>
              <a:t>husika</a:t>
            </a:r>
            <a:r>
              <a:rPr lang="en-US" sz="2800" dirty="0"/>
              <a:t> (</a:t>
            </a:r>
            <a:r>
              <a:rPr lang="en-US" sz="2800" dirty="0" err="1"/>
              <a:t>miundombinu</a:t>
            </a:r>
            <a:r>
              <a:rPr lang="en-US" sz="2800" dirty="0"/>
              <a:t>, </a:t>
            </a:r>
            <a:r>
              <a:rPr lang="en-US" sz="2800" dirty="0" err="1"/>
              <a:t>rasilimaliwatu</a:t>
            </a:r>
            <a:r>
              <a:rPr lang="en-US" sz="2800" dirty="0"/>
              <a:t>, </a:t>
            </a:r>
            <a:r>
              <a:rPr lang="en-US" sz="2800" dirty="0" err="1"/>
              <a:t>ufundishaji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ujifunzaji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darasani</a:t>
            </a:r>
            <a:r>
              <a:rPr lang="en-US" sz="2800" dirty="0"/>
              <a:t> </a:t>
            </a:r>
            <a:r>
              <a:rPr lang="en-US" sz="2800" dirty="0" err="1"/>
              <a:t>nk</a:t>
            </a:r>
            <a:r>
              <a:rPr lang="en-US" sz="2800" dirty="0"/>
              <a:t>)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/>
          </a:p>
          <a:p>
            <a:pPr algn="just">
              <a:buFont typeface="Wingdings" pitchFamily="2" charset="2"/>
              <a:buChar char="Ø"/>
            </a:pPr>
            <a:endParaRPr lang="en-US" sz="2800" dirty="0"/>
          </a:p>
          <a:p>
            <a:pPr algn="just">
              <a:buFont typeface="Wingdings" pitchFamily="2" charset="2"/>
              <a:buChar char="Ø"/>
            </a:pPr>
            <a:endParaRPr lang="en-US" sz="2800" dirty="0"/>
          </a:p>
          <a:p>
            <a:pPr marL="0" indent="0" algn="just">
              <a:buNone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20</a:t>
            </a:fld>
            <a:endParaRPr lang="en-GB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696744" cy="1138138"/>
          </a:xfrm>
        </p:spPr>
        <p:txBody>
          <a:bodyPr/>
          <a:lstStyle/>
          <a:p>
            <a:r>
              <a:rPr lang="en-US" sz="3000" dirty="0" err="1"/>
              <a:t>Wajibu</a:t>
            </a:r>
            <a:r>
              <a:rPr lang="en-US" sz="3000" dirty="0"/>
              <a:t> </a:t>
            </a:r>
            <a:r>
              <a:rPr lang="en-US" sz="3000" dirty="0" err="1"/>
              <a:t>wa</a:t>
            </a:r>
            <a:r>
              <a:rPr lang="en-US" sz="3000" dirty="0"/>
              <a:t> </a:t>
            </a:r>
            <a:r>
              <a:rPr lang="en-US" sz="3000" dirty="0" err="1"/>
              <a:t>Wathibiti</a:t>
            </a:r>
            <a:r>
              <a:rPr lang="en-US" sz="3000" dirty="0"/>
              <a:t> </a:t>
            </a:r>
            <a:r>
              <a:rPr lang="en-US" sz="3000" dirty="0" err="1"/>
              <a:t>Ubora</a:t>
            </a:r>
            <a:r>
              <a:rPr lang="en-US" sz="3000" dirty="0"/>
              <a:t> </a:t>
            </a:r>
            <a:r>
              <a:rPr lang="en-US" sz="3000" dirty="0" err="1"/>
              <a:t>wa</a:t>
            </a:r>
            <a:r>
              <a:rPr lang="en-US" sz="3000" dirty="0"/>
              <a:t> </a:t>
            </a:r>
            <a:r>
              <a:rPr lang="en-US" sz="3000" dirty="0" err="1"/>
              <a:t>Shule</a:t>
            </a:r>
            <a:r>
              <a:rPr lang="en-US" sz="3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92703224"/>
      </p:ext>
    </p:extLst>
  </p:cSld>
  <p:clrMapOvr>
    <a:masterClrMapping/>
  </p:clrMapOvr>
  <p:transition spd="slow">
    <p:blinds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76651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Kujiridhisha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uwepo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vifaa</a:t>
            </a:r>
            <a:r>
              <a:rPr lang="en-US" sz="2800" dirty="0"/>
              <a:t> </a:t>
            </a:r>
            <a:r>
              <a:rPr lang="en-US" sz="2800" dirty="0" err="1"/>
              <a:t>vya</a:t>
            </a:r>
            <a:r>
              <a:rPr lang="en-US" sz="2800" dirty="0"/>
              <a:t>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mtaala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fani</a:t>
            </a:r>
            <a:r>
              <a:rPr lang="en-US" sz="2800" dirty="0"/>
              <a:t> </a:t>
            </a:r>
            <a:r>
              <a:rPr lang="en-US" sz="2800" dirty="0" err="1"/>
              <a:t>inayotolewa</a:t>
            </a:r>
            <a:r>
              <a:rPr lang="en-US" sz="2800" dirty="0"/>
              <a:t> </a:t>
            </a:r>
            <a:r>
              <a:rPr lang="en-US" sz="2800" dirty="0" err="1"/>
              <a:t>pamoja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masomo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jumla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kama</a:t>
            </a:r>
            <a:r>
              <a:rPr lang="en-US" sz="2800" dirty="0"/>
              <a:t> </a:t>
            </a:r>
            <a:r>
              <a:rPr lang="en-US" sz="2800" dirty="0" err="1"/>
              <a:t>havipo</a:t>
            </a:r>
            <a:r>
              <a:rPr lang="en-US" sz="2800" dirty="0"/>
              <a:t> </a:t>
            </a:r>
            <a:r>
              <a:rPr lang="en-US" sz="2800" dirty="0" err="1"/>
              <a:t>kuwasiliana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TET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haraka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Kuijengea</a:t>
            </a:r>
            <a:r>
              <a:rPr lang="en-US" sz="2800" dirty="0"/>
              <a:t> </a:t>
            </a:r>
            <a:r>
              <a:rPr lang="en-US" sz="2800" dirty="0" err="1"/>
              <a:t>uwezo</a:t>
            </a:r>
            <a:r>
              <a:rPr lang="en-US" sz="2800" dirty="0"/>
              <a:t> </a:t>
            </a:r>
            <a:r>
              <a:rPr lang="en-US" sz="2800" dirty="0" err="1"/>
              <a:t>timu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uthibiti</a:t>
            </a:r>
            <a:r>
              <a:rPr lang="en-US" sz="2800" dirty="0"/>
              <a:t> </a:t>
            </a:r>
            <a:r>
              <a:rPr lang="en-US" sz="2800" dirty="0" err="1"/>
              <a:t>ubora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shule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ndani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iweze</a:t>
            </a:r>
            <a:r>
              <a:rPr lang="en-US" sz="2800" dirty="0"/>
              <a:t> </a:t>
            </a:r>
            <a:r>
              <a:rPr lang="en-US" sz="2800" dirty="0" err="1"/>
              <a:t>kusimamia</a:t>
            </a:r>
            <a:r>
              <a:rPr lang="en-US" sz="2800" dirty="0"/>
              <a:t> </a:t>
            </a:r>
            <a:r>
              <a:rPr lang="en-US" sz="2800" dirty="0" err="1"/>
              <a:t>ubora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amali</a:t>
            </a:r>
            <a:r>
              <a:rPr lang="en-US" sz="2800" dirty="0"/>
              <a:t> </a:t>
            </a:r>
            <a:r>
              <a:rPr lang="en-US" sz="2800" dirty="0" err="1"/>
              <a:t>inayotolewa</a:t>
            </a:r>
            <a:r>
              <a:rPr lang="en-US" sz="2800" dirty="0"/>
              <a:t>  </a:t>
            </a:r>
            <a:r>
              <a:rPr lang="en-US" sz="2800" dirty="0" err="1"/>
              <a:t>shuleni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Kujadiliana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watekelezaji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juu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utatuzi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changamoto</a:t>
            </a:r>
            <a:r>
              <a:rPr lang="en-US" sz="2800" dirty="0"/>
              <a:t> </a:t>
            </a:r>
            <a:r>
              <a:rPr lang="en-US" sz="2800" dirty="0" err="1"/>
              <a:t>iwapo</a:t>
            </a:r>
            <a:r>
              <a:rPr lang="en-US" sz="2800" dirty="0"/>
              <a:t> </a:t>
            </a:r>
            <a:r>
              <a:rPr lang="en-US" sz="2800" dirty="0" err="1"/>
              <a:t>zipo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Kufanya</a:t>
            </a:r>
            <a:r>
              <a:rPr lang="en-US" sz="2800" dirty="0"/>
              <a:t> </a:t>
            </a:r>
            <a:r>
              <a:rPr lang="en-US" sz="2800" dirty="0" err="1"/>
              <a:t>tafiti</a:t>
            </a:r>
            <a:r>
              <a:rPr lang="en-US" sz="2800" dirty="0"/>
              <a:t> </a:t>
            </a:r>
            <a:r>
              <a:rPr lang="en-US" sz="2800" dirty="0" err="1"/>
              <a:t>tatuzi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kutoa</a:t>
            </a:r>
            <a:r>
              <a:rPr lang="en-US" sz="2800" dirty="0"/>
              <a:t> </a:t>
            </a:r>
            <a:r>
              <a:rPr lang="en-US" sz="2800" dirty="0" err="1"/>
              <a:t>ushauri</a:t>
            </a:r>
            <a:r>
              <a:rPr lang="en-US" sz="2800" dirty="0"/>
              <a:t> </a:t>
            </a:r>
            <a:r>
              <a:rPr lang="en-US" sz="2800" dirty="0" err="1"/>
              <a:t>utakaosaidia</a:t>
            </a:r>
            <a:r>
              <a:rPr lang="en-US" sz="2800" dirty="0"/>
              <a:t> </a:t>
            </a:r>
            <a:r>
              <a:rPr lang="en-US" sz="2800" dirty="0" err="1"/>
              <a:t>kuboresha</a:t>
            </a:r>
            <a:r>
              <a:rPr lang="en-US" sz="2800" dirty="0"/>
              <a:t>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amali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/>
          </a:p>
          <a:p>
            <a:pPr marL="0" indent="0" algn="just">
              <a:buNone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21</a:t>
            </a:fld>
            <a:endParaRPr lang="en-GB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696744" cy="1138138"/>
          </a:xfrm>
        </p:spPr>
        <p:txBody>
          <a:bodyPr/>
          <a:lstStyle/>
          <a:p>
            <a:r>
              <a:rPr lang="en-US" sz="3000" dirty="0" err="1"/>
              <a:t>Wajibu</a:t>
            </a:r>
            <a:r>
              <a:rPr lang="en-US" sz="3000" dirty="0"/>
              <a:t> </a:t>
            </a:r>
            <a:r>
              <a:rPr lang="en-US" sz="3000" dirty="0" err="1"/>
              <a:t>wa</a:t>
            </a:r>
            <a:r>
              <a:rPr lang="en-US" sz="3000" dirty="0"/>
              <a:t> </a:t>
            </a:r>
            <a:r>
              <a:rPr lang="en-US" sz="3000" dirty="0" err="1"/>
              <a:t>Wathibiti</a:t>
            </a:r>
            <a:r>
              <a:rPr lang="en-US" sz="3000" dirty="0"/>
              <a:t> </a:t>
            </a:r>
            <a:r>
              <a:rPr lang="en-US" sz="3000" dirty="0" err="1"/>
              <a:t>Ubora</a:t>
            </a:r>
            <a:r>
              <a:rPr lang="en-US" sz="3000" dirty="0"/>
              <a:t> </a:t>
            </a:r>
            <a:r>
              <a:rPr lang="en-US" sz="3000" dirty="0" err="1"/>
              <a:t>wa</a:t>
            </a:r>
            <a:r>
              <a:rPr lang="en-US" sz="3000" dirty="0"/>
              <a:t> </a:t>
            </a:r>
            <a:r>
              <a:rPr lang="en-US" sz="3000" dirty="0" err="1"/>
              <a:t>Shule</a:t>
            </a:r>
            <a:r>
              <a:rPr lang="en-US" sz="3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38520846"/>
      </p:ext>
    </p:extLst>
  </p:cSld>
  <p:clrMapOvr>
    <a:masterClrMapping/>
  </p:clrMapOvr>
  <p:transition spd="slow">
    <p:blinds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98786"/>
            <a:ext cx="8363272" cy="4602307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v"/>
            </a:pPr>
            <a:r>
              <a:rPr lang="en-US" dirty="0" err="1"/>
              <a:t>Utekelezaji</a:t>
            </a:r>
            <a:r>
              <a:rPr lang="en-US" dirty="0"/>
              <a:t> </a:t>
            </a:r>
            <a:r>
              <a:rPr lang="en-US" dirty="0" err="1"/>
              <a:t>utaanza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, 2025.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dirty="0" err="1">
                <a:ea typeface="Calibri" panose="020F0502020204030204" pitchFamily="34" charset="0"/>
              </a:rPr>
              <a:t>Mtaala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ulioboreshwa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Mwaka</a:t>
            </a:r>
            <a:r>
              <a:rPr lang="en-US" dirty="0">
                <a:ea typeface="Calibri" panose="020F0502020204030204" pitchFamily="34" charset="0"/>
              </a:rPr>
              <a:t> 2023 </a:t>
            </a:r>
            <a:r>
              <a:rPr lang="en-US" dirty="0" err="1">
                <a:ea typeface="Calibri" panose="020F0502020204030204" pitchFamily="34" charset="0"/>
              </a:rPr>
              <a:t>Sekondari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Hatua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ya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Chini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una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masomo</a:t>
            </a:r>
            <a:r>
              <a:rPr lang="en-US" dirty="0">
                <a:ea typeface="Calibri" panose="020F0502020204030204" pitchFamily="34" charset="0"/>
              </a:rPr>
              <a:t>  27.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dirty="0" err="1">
                <a:ea typeface="Calibri" panose="020F0502020204030204" pitchFamily="34" charset="0"/>
              </a:rPr>
              <a:t>Masomo</a:t>
            </a:r>
            <a:r>
              <a:rPr lang="en-US" dirty="0">
                <a:ea typeface="Calibri" panose="020F0502020204030204" pitchFamily="34" charset="0"/>
              </a:rPr>
              <a:t>  </a:t>
            </a:r>
            <a:r>
              <a:rPr lang="en-US" dirty="0" err="1">
                <a:ea typeface="Calibri" panose="020F0502020204030204" pitchFamily="34" charset="0"/>
              </a:rPr>
              <a:t>matatu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ya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i="1" dirty="0">
                <a:ea typeface="Calibri" panose="020F0502020204030204" pitchFamily="34" charset="0"/>
              </a:rPr>
              <a:t>Additional Mathematics, Literature in English </a:t>
            </a:r>
            <a:r>
              <a:rPr lang="en-US" dirty="0" err="1">
                <a:ea typeface="Calibri" panose="020F0502020204030204" pitchFamily="34" charset="0"/>
              </a:rPr>
              <a:t>na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Fasihi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ya</a:t>
            </a:r>
            <a:r>
              <a:rPr lang="en-US" dirty="0">
                <a:ea typeface="Calibri" panose="020F0502020204030204" pitchFamily="34" charset="0"/>
              </a:rPr>
              <a:t> Kiswahili </a:t>
            </a:r>
            <a:r>
              <a:rPr lang="en-US" dirty="0" err="1">
                <a:ea typeface="Calibri" panose="020F0502020204030204" pitchFamily="34" charset="0"/>
              </a:rPr>
              <a:t>yanafundishwa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kuanzia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err="1">
                <a:ea typeface="Calibri" panose="020F0502020204030204" pitchFamily="34" charset="0"/>
              </a:rPr>
              <a:t>Kidato</a:t>
            </a:r>
            <a:r>
              <a:rPr lang="en-US" dirty="0">
                <a:ea typeface="Calibri" panose="020F0502020204030204" pitchFamily="34" charset="0"/>
              </a:rPr>
              <a:t> cha </a:t>
            </a:r>
            <a:r>
              <a:rPr lang="en-US" dirty="0" err="1">
                <a:ea typeface="Calibri" panose="020F0502020204030204" pitchFamily="34" charset="0"/>
              </a:rPr>
              <a:t>Tatu</a:t>
            </a:r>
            <a:r>
              <a:rPr lang="en-US" dirty="0">
                <a:ea typeface="Calibri" panose="020F0502020204030204" pitchFamily="34" charset="0"/>
              </a:rPr>
              <a:t>.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dirty="0" err="1"/>
              <a:t>Masomo</a:t>
            </a:r>
            <a:r>
              <a:rPr lang="en-US" dirty="0"/>
              <a:t> 24 </a:t>
            </a:r>
            <a:r>
              <a:rPr lang="en-US" dirty="0" err="1"/>
              <a:t>yanafundishwa</a:t>
            </a:r>
            <a:r>
              <a:rPr lang="en-US" dirty="0"/>
              <a:t> </a:t>
            </a:r>
            <a:r>
              <a:rPr lang="en-US" dirty="0" err="1"/>
              <a:t>kuanzia</a:t>
            </a:r>
            <a:r>
              <a:rPr lang="en-US" dirty="0"/>
              <a:t> </a:t>
            </a:r>
            <a:r>
              <a:rPr lang="en-US" dirty="0" err="1"/>
              <a:t>Kidato</a:t>
            </a:r>
            <a:r>
              <a:rPr lang="en-US" dirty="0"/>
              <a:t> cha Kwanza. </a:t>
            </a:r>
            <a:endParaRPr lang="x-none" dirty="0"/>
          </a:p>
          <a:p>
            <a:pPr marL="457200" lvl="1" indent="0" algn="just">
              <a:buNone/>
            </a:pPr>
            <a:endParaRPr lang="en-US" dirty="0">
              <a:ea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22</a:t>
            </a:fld>
            <a:endParaRPr lang="en-GB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696744" cy="1138138"/>
          </a:xfrm>
        </p:spPr>
        <p:txBody>
          <a:bodyPr/>
          <a:lstStyle/>
          <a:p>
            <a:r>
              <a:rPr lang="en-US" altLang="x-none" sz="3600" dirty="0" err="1"/>
              <a:t>Elimu</a:t>
            </a:r>
            <a:r>
              <a:rPr lang="en-US" altLang="x-none" sz="3600" dirty="0"/>
              <a:t> </a:t>
            </a:r>
            <a:r>
              <a:rPr lang="en-US" altLang="x-none" sz="3600" dirty="0" err="1"/>
              <a:t>ya</a:t>
            </a:r>
            <a:r>
              <a:rPr lang="en-US" altLang="x-none" sz="3600" dirty="0"/>
              <a:t> </a:t>
            </a:r>
            <a:r>
              <a:rPr lang="en-US" altLang="x-none" sz="3600" dirty="0" err="1"/>
              <a:t>Sekondari</a:t>
            </a:r>
            <a:r>
              <a:rPr lang="en-US" altLang="x-none" sz="3600" dirty="0"/>
              <a:t> </a:t>
            </a:r>
            <a:r>
              <a:rPr lang="en-US" altLang="x-none" sz="3600" dirty="0" err="1"/>
              <a:t>Hatua</a:t>
            </a:r>
            <a:r>
              <a:rPr lang="en-US" altLang="x-none" sz="3600" dirty="0"/>
              <a:t> </a:t>
            </a:r>
            <a:r>
              <a:rPr lang="en-US" altLang="x-none" sz="3600" dirty="0" err="1"/>
              <a:t>ya</a:t>
            </a:r>
            <a:r>
              <a:rPr lang="en-US" altLang="x-none" sz="3600" dirty="0"/>
              <a:t> </a:t>
            </a:r>
            <a:r>
              <a:rPr lang="en-US" altLang="x-none" sz="3600" dirty="0" err="1"/>
              <a:t>Chini-Mkondo</a:t>
            </a:r>
            <a:r>
              <a:rPr lang="en-US" altLang="x-none" sz="3600" dirty="0"/>
              <a:t> </a:t>
            </a:r>
            <a:r>
              <a:rPr lang="en-US" altLang="x-none" sz="3600" dirty="0" err="1"/>
              <a:t>wa</a:t>
            </a:r>
            <a:r>
              <a:rPr lang="en-US" altLang="x-none" sz="3600" dirty="0"/>
              <a:t> </a:t>
            </a:r>
            <a:r>
              <a:rPr lang="en-US" altLang="x-none" sz="3600" dirty="0" err="1"/>
              <a:t>Jumla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5037431"/>
      </p:ext>
    </p:extLst>
  </p:cSld>
  <p:clrMapOvr>
    <a:masterClrMapping/>
  </p:clrMapOvr>
  <p:transition spd="slow">
    <p:blinds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23E27-99D8-53F6-9771-C6F333C22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err="1">
                <a:effectLst/>
                <a:ea typeface="Calibri" panose="020F0502020204030204" pitchFamily="34" charset="0"/>
              </a:rPr>
              <a:t>Masomo</a:t>
            </a:r>
            <a:r>
              <a:rPr lang="en-US" sz="3500" dirty="0">
                <a:effectLst/>
                <a:ea typeface="Calibri" panose="020F0502020204030204" pitchFamily="34" charset="0"/>
              </a:rPr>
              <a:t> </a:t>
            </a:r>
            <a:r>
              <a:rPr lang="en-US" sz="3500" dirty="0" err="1">
                <a:effectLst/>
                <a:ea typeface="Calibri" panose="020F0502020204030204" pitchFamily="34" charset="0"/>
              </a:rPr>
              <a:t>katika</a:t>
            </a:r>
            <a:r>
              <a:rPr lang="en-US" sz="3500" dirty="0">
                <a:effectLst/>
                <a:ea typeface="Calibri" panose="020F0502020204030204" pitchFamily="34" charset="0"/>
              </a:rPr>
              <a:t> </a:t>
            </a:r>
            <a:r>
              <a:rPr lang="en-US" sz="3500" dirty="0" err="1">
                <a:effectLst/>
                <a:ea typeface="Calibri" panose="020F0502020204030204" pitchFamily="34" charset="0"/>
              </a:rPr>
              <a:t>Ngazi</a:t>
            </a:r>
            <a:r>
              <a:rPr lang="en-US" sz="3500" dirty="0">
                <a:effectLst/>
                <a:ea typeface="Calibri" panose="020F0502020204030204" pitchFamily="34" charset="0"/>
              </a:rPr>
              <a:t> </a:t>
            </a:r>
            <a:r>
              <a:rPr lang="en-US" sz="3500" dirty="0" err="1">
                <a:effectLst/>
                <a:ea typeface="Calibri" panose="020F0502020204030204" pitchFamily="34" charset="0"/>
              </a:rPr>
              <a:t>ya</a:t>
            </a:r>
            <a:r>
              <a:rPr lang="en-US" sz="3500" dirty="0">
                <a:effectLst/>
                <a:ea typeface="Calibri" panose="020F0502020204030204" pitchFamily="34" charset="0"/>
              </a:rPr>
              <a:t> </a:t>
            </a:r>
            <a:r>
              <a:rPr lang="en-US" sz="3500" dirty="0" err="1">
                <a:effectLst/>
                <a:ea typeface="Calibri" panose="020F0502020204030204" pitchFamily="34" charset="0"/>
              </a:rPr>
              <a:t>Sekondari</a:t>
            </a:r>
            <a:r>
              <a:rPr lang="en-US" sz="3500" dirty="0">
                <a:effectLst/>
                <a:ea typeface="Calibri" panose="020F0502020204030204" pitchFamily="34" charset="0"/>
              </a:rPr>
              <a:t> </a:t>
            </a:r>
            <a:r>
              <a:rPr lang="en-US" sz="3500" dirty="0" err="1">
                <a:effectLst/>
                <a:ea typeface="Calibri" panose="020F0502020204030204" pitchFamily="34" charset="0"/>
              </a:rPr>
              <a:t>Hatua</a:t>
            </a:r>
            <a:r>
              <a:rPr lang="en-US" sz="3500" dirty="0">
                <a:effectLst/>
                <a:ea typeface="Calibri" panose="020F0502020204030204" pitchFamily="34" charset="0"/>
              </a:rPr>
              <a:t>  </a:t>
            </a:r>
            <a:r>
              <a:rPr lang="en-US" sz="3500" dirty="0" err="1">
                <a:effectLst/>
                <a:ea typeface="Calibri" panose="020F0502020204030204" pitchFamily="34" charset="0"/>
              </a:rPr>
              <a:t>ya</a:t>
            </a:r>
            <a:r>
              <a:rPr lang="en-US" sz="3500" dirty="0">
                <a:effectLst/>
                <a:ea typeface="Calibri" panose="020F0502020204030204" pitchFamily="34" charset="0"/>
              </a:rPr>
              <a:t> </a:t>
            </a:r>
            <a:r>
              <a:rPr lang="en-US" sz="3500" dirty="0" err="1">
                <a:effectLst/>
                <a:ea typeface="Calibri" panose="020F0502020204030204" pitchFamily="34" charset="0"/>
              </a:rPr>
              <a:t>Chini</a:t>
            </a:r>
            <a:r>
              <a:rPr lang="en-US" sz="3500" b="1" dirty="0">
                <a:effectLst/>
                <a:ea typeface="Calibri" panose="020F0502020204030204" pitchFamily="34" charset="0"/>
              </a:rPr>
              <a:t> </a:t>
            </a:r>
            <a:endParaRPr lang="en-US" sz="35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A41FB9B-522E-01A2-E3A8-F4CE39091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612043"/>
              </p:ext>
            </p:extLst>
          </p:nvPr>
        </p:nvGraphicFramePr>
        <p:xfrm>
          <a:off x="179512" y="1412775"/>
          <a:ext cx="8784976" cy="5308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246">
                  <a:extLst>
                    <a:ext uri="{9D8B030D-6E8A-4147-A177-3AD203B41FA5}">
                      <a16:colId xmlns:a16="http://schemas.microsoft.com/office/drawing/2014/main" val="4029849033"/>
                    </a:ext>
                  </a:extLst>
                </a:gridCol>
                <a:gridCol w="1998554">
                  <a:extLst>
                    <a:ext uri="{9D8B030D-6E8A-4147-A177-3AD203B41FA5}">
                      <a16:colId xmlns:a16="http://schemas.microsoft.com/office/drawing/2014/main" val="95997994"/>
                    </a:ext>
                  </a:extLst>
                </a:gridCol>
                <a:gridCol w="614940">
                  <a:extLst>
                    <a:ext uri="{9D8B030D-6E8A-4147-A177-3AD203B41FA5}">
                      <a16:colId xmlns:a16="http://schemas.microsoft.com/office/drawing/2014/main" val="2796682476"/>
                    </a:ext>
                  </a:extLst>
                </a:gridCol>
                <a:gridCol w="2152290">
                  <a:extLst>
                    <a:ext uri="{9D8B030D-6E8A-4147-A177-3AD203B41FA5}">
                      <a16:colId xmlns:a16="http://schemas.microsoft.com/office/drawing/2014/main" val="1518054582"/>
                    </a:ext>
                  </a:extLst>
                </a:gridCol>
                <a:gridCol w="614940">
                  <a:extLst>
                    <a:ext uri="{9D8B030D-6E8A-4147-A177-3AD203B41FA5}">
                      <a16:colId xmlns:a16="http://schemas.microsoft.com/office/drawing/2014/main" val="1107035737"/>
                    </a:ext>
                  </a:extLst>
                </a:gridCol>
                <a:gridCol w="2932006">
                  <a:extLst>
                    <a:ext uri="{9D8B030D-6E8A-4147-A177-3AD203B41FA5}">
                      <a16:colId xmlns:a16="http://schemas.microsoft.com/office/drawing/2014/main" val="2543753902"/>
                    </a:ext>
                  </a:extLst>
                </a:gridCol>
              </a:tblGrid>
              <a:tr h="6828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2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Additional Mathematics</a:t>
                      </a:r>
                      <a:endParaRPr lang="en-US" sz="2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10</a:t>
                      </a:r>
                      <a:endParaRPr lang="en-US" sz="20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English Language</a:t>
                      </a:r>
                      <a:endParaRPr lang="en-US" sz="2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19</a:t>
                      </a:r>
                      <a:endParaRPr lang="en-US" sz="2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Bible Knowledge</a:t>
                      </a:r>
                      <a:endParaRPr lang="en-US" sz="2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093776"/>
                  </a:ext>
                </a:extLst>
              </a:tr>
              <a:tr h="388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Mathematics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11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Arabic Language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20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Fine Art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6971809"/>
                  </a:ext>
                </a:extLst>
              </a:tr>
              <a:tr h="388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Physics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12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French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21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Music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120273"/>
                  </a:ext>
                </a:extLst>
              </a:tr>
              <a:tr h="388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4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Chemistry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13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Chinese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22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Sport Studies 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2544756"/>
                  </a:ext>
                </a:extLst>
              </a:tr>
              <a:tr h="6828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5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Biology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14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Literature in English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23.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Theatre Arts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2905117"/>
                  </a:ext>
                </a:extLst>
              </a:tr>
              <a:tr h="6828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6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Computer Science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15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Fasihi ya Kiswahili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24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Food and Human Nutrition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589825"/>
                  </a:ext>
                </a:extLst>
              </a:tr>
              <a:tr h="1024299">
                <a:tc>
                  <a:txBody>
                    <a:bodyPr/>
                    <a:lstStyle/>
                    <a:p>
                      <a:pPr marL="4508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Agriculture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16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Historia ya Tanzania na Maadili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25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Textile and Garment Construction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7720810"/>
                  </a:ext>
                </a:extLst>
              </a:tr>
              <a:tr h="388233">
                <a:tc>
                  <a:txBody>
                    <a:bodyPr/>
                    <a:lstStyle/>
                    <a:p>
                      <a:pPr marL="4508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Geography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17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History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26.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Book-keeping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1728491"/>
                  </a:ext>
                </a:extLst>
              </a:tr>
              <a:tr h="682867">
                <a:tc>
                  <a:txBody>
                    <a:bodyPr/>
                    <a:lstStyle/>
                    <a:p>
                      <a:pPr marL="4508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Kiswahili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18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Elimu</a:t>
                      </a: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kern="1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ya</a:t>
                      </a: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 Dini </a:t>
                      </a:r>
                      <a:r>
                        <a:rPr lang="en-US" sz="2000" kern="1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ya</a:t>
                      </a: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kern="1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Kiislamu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27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Business Studies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100359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ED7B0-764C-EDC5-08A5-4FADC719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755117"/>
      </p:ext>
    </p:extLst>
  </p:cSld>
  <p:clrMapOvr>
    <a:masterClrMapping/>
  </p:clrMapOvr>
  <p:transition spd="slow">
    <p:blinds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F144-5CB6-7076-B63D-C3EC7002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500" dirty="0" err="1"/>
              <a:t>Sekondari</a:t>
            </a:r>
            <a:r>
              <a:rPr lang="en-US" altLang="x-none" sz="3500" dirty="0"/>
              <a:t> </a:t>
            </a:r>
            <a:r>
              <a:rPr lang="en-US" altLang="x-none" sz="3500" dirty="0" err="1"/>
              <a:t>Hatua</a:t>
            </a:r>
            <a:r>
              <a:rPr lang="en-US" altLang="x-none" sz="3500" dirty="0"/>
              <a:t> </a:t>
            </a:r>
            <a:r>
              <a:rPr lang="en-US" altLang="x-none" sz="3500" dirty="0" err="1"/>
              <a:t>ya</a:t>
            </a:r>
            <a:r>
              <a:rPr lang="en-US" altLang="x-none" sz="3500" dirty="0"/>
              <a:t> </a:t>
            </a:r>
            <a:r>
              <a:rPr lang="en-US" altLang="x-none" sz="3500" dirty="0" err="1"/>
              <a:t>Chini-Mkondo</a:t>
            </a:r>
            <a:r>
              <a:rPr lang="en-US" altLang="x-none" sz="3500" dirty="0"/>
              <a:t> </a:t>
            </a:r>
            <a:r>
              <a:rPr lang="en-US" altLang="x-none" sz="3500" dirty="0" err="1"/>
              <a:t>wa</a:t>
            </a:r>
            <a:r>
              <a:rPr lang="en-US" altLang="x-none" sz="3500" dirty="0"/>
              <a:t> </a:t>
            </a:r>
            <a:r>
              <a:rPr lang="en-US" altLang="x-none" sz="3500" dirty="0" err="1"/>
              <a:t>Jumla</a:t>
            </a:r>
            <a:endParaRPr lang="en-US" sz="35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D3BE8-D6F2-7160-6B18-4141B80E9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520" y="1513570"/>
            <a:ext cx="8229600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err="1"/>
              <a:t>Mkondo</a:t>
            </a:r>
            <a:r>
              <a:rPr lang="en-US" sz="3200" dirty="0"/>
              <a:t> </a:t>
            </a:r>
            <a:r>
              <a:rPr lang="en-US" sz="3200" dirty="0" err="1"/>
              <a:t>huu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b="1" dirty="0" err="1"/>
              <a:t>michepuo</a:t>
            </a:r>
            <a:r>
              <a:rPr lang="en-US" sz="3200" b="1" dirty="0"/>
              <a:t> 11 </a:t>
            </a:r>
            <a:r>
              <a:rPr lang="en-US" sz="3200" dirty="0" err="1"/>
              <a:t>ambayo</a:t>
            </a:r>
            <a:r>
              <a:rPr lang="en-US" sz="3200" dirty="0"/>
              <a:t> </a:t>
            </a:r>
            <a:r>
              <a:rPr lang="en-US" sz="3200" dirty="0" err="1"/>
              <a:t>ni</a:t>
            </a:r>
            <a:r>
              <a:rPr lang="en-US" sz="3200" dirty="0"/>
              <a:t>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D3EDB-87F1-C5A7-5451-C4EA3F5B9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24</a:t>
            </a:fld>
            <a:endParaRPr lang="en-GB" alt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A41FB9B-522E-01A2-E3A8-F4CE390918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91825"/>
              </p:ext>
            </p:extLst>
          </p:nvPr>
        </p:nvGraphicFramePr>
        <p:xfrm>
          <a:off x="491520" y="2204864"/>
          <a:ext cx="8568952" cy="3960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4029849033"/>
                    </a:ext>
                  </a:extLst>
                </a:gridCol>
                <a:gridCol w="3754481">
                  <a:extLst>
                    <a:ext uri="{9D8B030D-6E8A-4147-A177-3AD203B41FA5}">
                      <a16:colId xmlns:a16="http://schemas.microsoft.com/office/drawing/2014/main" val="95997994"/>
                    </a:ext>
                  </a:extLst>
                </a:gridCol>
                <a:gridCol w="565999">
                  <a:extLst>
                    <a:ext uri="{9D8B030D-6E8A-4147-A177-3AD203B41FA5}">
                      <a16:colId xmlns:a16="http://schemas.microsoft.com/office/drawing/2014/main" val="2796682476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1518054582"/>
                    </a:ext>
                  </a:extLst>
                </a:gridCol>
              </a:tblGrid>
              <a:tr h="5357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endParaRPr lang="en-US" sz="2800" b="0" kern="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US" sz="28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b="0" kern="1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US" sz="28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b="0" kern="1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Jamii</a:t>
                      </a:r>
                      <a:endParaRPr lang="en-US" sz="2800" b="0" kern="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093776"/>
                  </a:ext>
                </a:extLst>
              </a:tr>
              <a:tr h="6140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Kilimo</a:t>
                      </a:r>
                      <a:endParaRPr lang="en-US" sz="2800" b="0" kern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Sanaa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46971809"/>
                  </a:ext>
                </a:extLst>
              </a:tr>
              <a:tr h="6140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endParaRPr lang="en-US" sz="2800" b="0" kern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Upishi</a:t>
                      </a:r>
                      <a:endParaRPr lang="en-US" sz="2800" b="0" kern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07120273"/>
                  </a:ext>
                </a:extLst>
              </a:tr>
              <a:tr h="6091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TEHAMA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Ushoni</a:t>
                      </a:r>
                      <a:endParaRPr lang="en-US" sz="2800" b="0" kern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52544756"/>
                  </a:ext>
                </a:extLst>
              </a:tr>
              <a:tr h="6140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Biashara</a:t>
                      </a:r>
                      <a:endParaRPr lang="en-US" sz="2800" b="0" kern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Lugha</a:t>
                      </a:r>
                      <a:endParaRPr lang="en-US" sz="2800" b="0" kern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kern="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Muziki</a:t>
                      </a:r>
                      <a:endParaRPr lang="en-US" sz="2800" b="0" kern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kern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kern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62905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901377"/>
      </p:ext>
    </p:extLst>
  </p:cSld>
  <p:clrMapOvr>
    <a:masterClrMapping/>
  </p:clrMapOvr>
  <p:transition spd="slow">
    <p:blinds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72AA471-0AD9-5E06-07BA-4AE2520933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6957392"/>
          </a:xfrm>
        </p:spPr>
      </p:pic>
    </p:spTree>
    <p:extLst>
      <p:ext uri="{BB962C8B-B14F-4D97-AF65-F5344CB8AC3E}">
        <p14:creationId xmlns:p14="http://schemas.microsoft.com/office/powerpoint/2010/main" val="3667555354"/>
      </p:ext>
    </p:extLst>
  </p:cSld>
  <p:clrMapOvr>
    <a:masterClrMapping/>
  </p:clrMapOvr>
  <p:transition spd="slow">
    <p:blinds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25366"/>
            <a:ext cx="7344816" cy="1305021"/>
          </a:xfrm>
        </p:spPr>
        <p:txBody>
          <a:bodyPr/>
          <a:lstStyle/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Ngazi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Chini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Mkondo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2950"/>
            <a:ext cx="8229600" cy="4525962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ms-MY" sz="2800" dirty="0" err="1"/>
              <a:t>Idadi</a:t>
            </a:r>
            <a:r>
              <a:rPr lang="ms-MY" sz="2800" dirty="0"/>
              <a:t> ya masomo ya lazima katika ngazi ya Sekondari Hatua ya </a:t>
            </a:r>
            <a:r>
              <a:rPr lang="ms-MY" sz="2800" dirty="0" err="1"/>
              <a:t>Chini</a:t>
            </a:r>
            <a:r>
              <a:rPr lang="ms-MY" sz="2800" dirty="0"/>
              <a:t> </a:t>
            </a:r>
            <a:r>
              <a:rPr lang="ms-MY" sz="2800" dirty="0" err="1"/>
              <a:t>imepungua</a:t>
            </a:r>
            <a:r>
              <a:rPr lang="ms-MY" sz="2800" dirty="0"/>
              <a:t> </a:t>
            </a:r>
            <a:r>
              <a:rPr lang="ms-MY" sz="2800" dirty="0" err="1"/>
              <a:t>kutoka</a:t>
            </a:r>
            <a:r>
              <a:rPr lang="ms-MY" sz="2800" dirty="0"/>
              <a:t> saba (7) hadi sita (6).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ms-MY" sz="2800" i="1" dirty="0" err="1"/>
              <a:t>Biology</a:t>
            </a:r>
            <a:r>
              <a:rPr lang="ms-MY" sz="2800" dirty="0"/>
              <a:t> </a:t>
            </a:r>
            <a:r>
              <a:rPr lang="ms-MY" sz="2800" dirty="0" err="1"/>
              <a:t>na</a:t>
            </a:r>
            <a:r>
              <a:rPr lang="ms-MY" sz="2800" dirty="0"/>
              <a:t> </a:t>
            </a:r>
            <a:r>
              <a:rPr lang="ms-MY" sz="2800" i="1" dirty="0" err="1"/>
              <a:t>History</a:t>
            </a:r>
            <a:r>
              <a:rPr lang="ms-MY" sz="2800" i="1" dirty="0"/>
              <a:t> </a:t>
            </a:r>
            <a:r>
              <a:rPr lang="ms-MY" sz="2800" dirty="0" err="1"/>
              <a:t>yamekuwa</a:t>
            </a:r>
            <a:r>
              <a:rPr lang="ms-MY" sz="2800" dirty="0"/>
              <a:t> ni </a:t>
            </a:r>
            <a:r>
              <a:rPr lang="ms-MY" sz="2800" dirty="0" err="1"/>
              <a:t>masomo</a:t>
            </a:r>
            <a:r>
              <a:rPr lang="ms-MY" sz="2800" dirty="0"/>
              <a:t> </a:t>
            </a:r>
            <a:r>
              <a:rPr lang="ms-MY" sz="2800" dirty="0" err="1"/>
              <a:t>chaguzi</a:t>
            </a:r>
            <a:r>
              <a:rPr lang="ms-MY" sz="2800" dirty="0"/>
              <a:t>. </a:t>
            </a:r>
            <a:r>
              <a:rPr lang="ms-MY" sz="2800" dirty="0" err="1"/>
              <a:t>Maudhui</a:t>
            </a:r>
            <a:r>
              <a:rPr lang="ms-MY" sz="2800" dirty="0"/>
              <a:t>  </a:t>
            </a:r>
            <a:r>
              <a:rPr lang="ms-MY" sz="2800" dirty="0" err="1"/>
              <a:t>muhimu</a:t>
            </a:r>
            <a:r>
              <a:rPr lang="ms-MY" sz="2800" dirty="0"/>
              <a:t> ya </a:t>
            </a:r>
            <a:r>
              <a:rPr lang="ms-MY" sz="2800" dirty="0" err="1"/>
              <a:t>somo</a:t>
            </a:r>
            <a:r>
              <a:rPr lang="ms-MY" sz="2800" dirty="0"/>
              <a:t> la </a:t>
            </a:r>
            <a:r>
              <a:rPr lang="ms-MY" sz="2800" i="1" dirty="0" err="1"/>
              <a:t>Biology</a:t>
            </a:r>
            <a:r>
              <a:rPr lang="ms-MY" sz="2800" dirty="0"/>
              <a:t> </a:t>
            </a:r>
            <a:r>
              <a:rPr lang="ms-MY" sz="2800" dirty="0" err="1"/>
              <a:t>yamejumuishwa</a:t>
            </a:r>
            <a:r>
              <a:rPr lang="ms-MY" sz="2800" dirty="0"/>
              <a:t> </a:t>
            </a:r>
            <a:r>
              <a:rPr lang="ms-MY" sz="2800" dirty="0" err="1"/>
              <a:t>kwenye</a:t>
            </a:r>
            <a:r>
              <a:rPr lang="ms-MY" sz="2800" dirty="0"/>
              <a:t> </a:t>
            </a:r>
            <a:r>
              <a:rPr lang="ms-MY" sz="2800" dirty="0" err="1"/>
              <a:t>somo</a:t>
            </a:r>
            <a:r>
              <a:rPr lang="ms-MY" sz="2800" dirty="0"/>
              <a:t> la </a:t>
            </a:r>
            <a:r>
              <a:rPr lang="ms-MY" sz="2800" dirty="0" err="1"/>
              <a:t>Sayansi</a:t>
            </a:r>
            <a:r>
              <a:rPr lang="ms-MY" sz="2800" dirty="0"/>
              <a:t> </a:t>
            </a:r>
            <a:r>
              <a:rPr lang="ms-MY" sz="2800" dirty="0" err="1"/>
              <a:t>Elimu</a:t>
            </a:r>
            <a:r>
              <a:rPr lang="ms-MY" sz="2800" dirty="0"/>
              <a:t> ya </a:t>
            </a:r>
            <a:r>
              <a:rPr lang="ms-MY" sz="2800" dirty="0" err="1"/>
              <a:t>Msingi</a:t>
            </a:r>
            <a:r>
              <a:rPr lang="ms-MY" sz="2800" dirty="0"/>
              <a:t>. </a:t>
            </a:r>
            <a:r>
              <a:rPr lang="ms-MY" sz="2800" dirty="0" err="1"/>
              <a:t>Maudhui</a:t>
            </a:r>
            <a:r>
              <a:rPr lang="ms-MY" sz="2800" dirty="0"/>
              <a:t> ya </a:t>
            </a:r>
            <a:r>
              <a:rPr lang="ms-MY" sz="2800" dirty="0" err="1"/>
              <a:t>Somo</a:t>
            </a:r>
            <a:r>
              <a:rPr lang="ms-MY" sz="2800" dirty="0"/>
              <a:t> la </a:t>
            </a:r>
            <a:r>
              <a:rPr lang="ms-MY" sz="2800" dirty="0" err="1"/>
              <a:t>Historia</a:t>
            </a:r>
            <a:r>
              <a:rPr lang="ms-MY" sz="2800" dirty="0"/>
              <a:t> </a:t>
            </a:r>
            <a:r>
              <a:rPr lang="ms-MY" sz="2800" dirty="0" err="1"/>
              <a:t>yanafundishwa</a:t>
            </a:r>
            <a:r>
              <a:rPr lang="ms-MY" sz="2800" dirty="0"/>
              <a:t> </a:t>
            </a:r>
            <a:r>
              <a:rPr lang="ms-MY" sz="2800" dirty="0" err="1"/>
              <a:t>katika</a:t>
            </a:r>
            <a:r>
              <a:rPr lang="ms-MY" sz="2800" dirty="0"/>
              <a:t> </a:t>
            </a:r>
            <a:r>
              <a:rPr lang="ms-MY" sz="2800" dirty="0" err="1"/>
              <a:t>somo</a:t>
            </a:r>
            <a:r>
              <a:rPr lang="ms-MY" sz="2800" dirty="0"/>
              <a:t> la </a:t>
            </a:r>
            <a:r>
              <a:rPr lang="ms-MY" sz="2800" dirty="0" err="1"/>
              <a:t>Historia</a:t>
            </a:r>
            <a:r>
              <a:rPr lang="ms-MY" sz="2800" dirty="0"/>
              <a:t> ya </a:t>
            </a:r>
            <a:r>
              <a:rPr lang="ms-MY" sz="2800" dirty="0" err="1"/>
              <a:t>Tanzania</a:t>
            </a:r>
            <a:r>
              <a:rPr lang="ms-MY" sz="2800" dirty="0"/>
              <a:t> </a:t>
            </a:r>
            <a:r>
              <a:rPr lang="ms-MY" sz="2800" dirty="0" err="1"/>
              <a:t>na</a:t>
            </a:r>
            <a:r>
              <a:rPr lang="ms-MY" sz="2800" dirty="0"/>
              <a:t> </a:t>
            </a:r>
            <a:r>
              <a:rPr lang="ms-MY" sz="2800" dirty="0" err="1"/>
              <a:t>Maadili</a:t>
            </a:r>
            <a:r>
              <a:rPr lang="ms-MY" sz="2800" dirty="0"/>
              <a:t>. 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4530763"/>
      </p:ext>
    </p:extLst>
  </p:cSld>
  <p:clrMapOvr>
    <a:masterClrMapping/>
  </p:clrMapOvr>
  <p:transition spd="slow">
    <p:blinds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056784" cy="720080"/>
          </a:xfrm>
        </p:spPr>
        <p:txBody>
          <a:bodyPr/>
          <a:lstStyle/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Ngazi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Chini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Mkondo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764" y="1842418"/>
            <a:ext cx="8730716" cy="4513932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ms-MY" sz="2800" dirty="0" err="1"/>
              <a:t>Tumeimarisha</a:t>
            </a:r>
            <a:r>
              <a:rPr lang="ms-MY" sz="2800" dirty="0"/>
              <a:t> </a:t>
            </a:r>
            <a:r>
              <a:rPr lang="ms-MY" sz="2800" dirty="0" err="1"/>
              <a:t>mbinu</a:t>
            </a:r>
            <a:r>
              <a:rPr lang="ms-MY" sz="2800" dirty="0"/>
              <a:t> </a:t>
            </a:r>
            <a:r>
              <a:rPr lang="ms-MY" sz="2800" dirty="0" err="1"/>
              <a:t>za</a:t>
            </a:r>
            <a:r>
              <a:rPr lang="ms-MY" sz="2800" dirty="0"/>
              <a:t> </a:t>
            </a:r>
            <a:r>
              <a:rPr lang="ms-MY" sz="2800" dirty="0" err="1"/>
              <a:t>ufundishaji</a:t>
            </a:r>
            <a:r>
              <a:rPr lang="ms-MY" sz="2800" dirty="0"/>
              <a:t> </a:t>
            </a:r>
            <a:r>
              <a:rPr lang="ms-MY" sz="2800" dirty="0" err="1"/>
              <a:t>na</a:t>
            </a:r>
            <a:r>
              <a:rPr lang="ms-MY" sz="2800" dirty="0"/>
              <a:t> </a:t>
            </a:r>
            <a:r>
              <a:rPr lang="ms-MY" sz="2800" dirty="0" err="1"/>
              <a:t>ujifunzaji</a:t>
            </a:r>
            <a:r>
              <a:rPr lang="ms-MY" sz="2800" dirty="0"/>
              <a:t> </a:t>
            </a:r>
            <a:r>
              <a:rPr lang="ms-MY" sz="2800" dirty="0" err="1"/>
              <a:t>kwa</a:t>
            </a:r>
            <a:r>
              <a:rPr lang="ms-MY" sz="2800" dirty="0"/>
              <a:t> </a:t>
            </a:r>
            <a:r>
              <a:rPr lang="ms-MY" sz="2800" dirty="0" err="1"/>
              <a:t>kuimarisha</a:t>
            </a:r>
            <a:r>
              <a:rPr lang="ms-MY" sz="2800" dirty="0"/>
              <a:t> </a:t>
            </a:r>
            <a:r>
              <a:rPr lang="ms-MY" sz="2800" dirty="0" err="1"/>
              <a:t>umahiri</a:t>
            </a:r>
            <a:r>
              <a:rPr lang="ms-MY" sz="2800" dirty="0"/>
              <a:t> wa </a:t>
            </a:r>
            <a:r>
              <a:rPr lang="ms-MY" sz="2800" dirty="0" err="1"/>
              <a:t>kinadharia</a:t>
            </a:r>
            <a:r>
              <a:rPr lang="ms-MY" sz="2800" dirty="0"/>
              <a:t> </a:t>
            </a:r>
            <a:r>
              <a:rPr lang="ms-MY" sz="2800" dirty="0" err="1"/>
              <a:t>na</a:t>
            </a:r>
            <a:r>
              <a:rPr lang="ms-MY" sz="2800" dirty="0"/>
              <a:t> </a:t>
            </a:r>
            <a:r>
              <a:rPr lang="ms-MY" sz="2800" dirty="0" err="1"/>
              <a:t>kimatendo</a:t>
            </a:r>
            <a:r>
              <a:rPr lang="ms-MY" sz="2800" dirty="0"/>
              <a:t> </a:t>
            </a:r>
            <a:r>
              <a:rPr lang="ms-MY" sz="2800" dirty="0" err="1"/>
              <a:t>na</a:t>
            </a:r>
            <a:r>
              <a:rPr lang="ms-MY" sz="2800" dirty="0"/>
              <a:t> sasa </a:t>
            </a:r>
            <a:r>
              <a:rPr lang="ms-MY" sz="2800" dirty="0" err="1"/>
              <a:t>Mwanafunzi</a:t>
            </a:r>
            <a:r>
              <a:rPr lang="ms-MY" sz="2800" dirty="0"/>
              <a:t> </a:t>
            </a:r>
            <a:r>
              <a:rPr lang="ms-MY" sz="2800" dirty="0" err="1"/>
              <a:t>anapaswa</a:t>
            </a:r>
            <a:r>
              <a:rPr lang="ms-MY" sz="2800" dirty="0"/>
              <a:t> </a:t>
            </a:r>
            <a:r>
              <a:rPr lang="ms-MY" sz="2800" dirty="0" err="1"/>
              <a:t>kutafuta</a:t>
            </a:r>
            <a:r>
              <a:rPr lang="ms-MY" sz="2800" dirty="0"/>
              <a:t> maarifa kutoka katika vyanzo mbalimbali, </a:t>
            </a:r>
            <a:r>
              <a:rPr lang="ms-MY" sz="2800" dirty="0" err="1"/>
              <a:t>kufanya</a:t>
            </a:r>
            <a:r>
              <a:rPr lang="ms-MY" sz="2800" dirty="0"/>
              <a:t> kazi za vitendo, utafiti, majaribio ya kisayansi, majadiliano na kazi mradi zinazolenga kutatua matatizo halisi katika </a:t>
            </a:r>
            <a:r>
              <a:rPr lang="ms-MY" sz="2800" dirty="0" err="1"/>
              <a:t>mazingira</a:t>
            </a:r>
            <a:r>
              <a:rPr lang="ms-MY" sz="2800" dirty="0"/>
              <a:t> </a:t>
            </a:r>
            <a:r>
              <a:rPr lang="ms-MY" sz="2800" dirty="0" err="1"/>
              <a:t>yake</a:t>
            </a:r>
            <a:r>
              <a:rPr lang="ms-MY" sz="2800" dirty="0"/>
              <a:t> kwa lengo la kukuza ubunifu.</a:t>
            </a:r>
            <a:endParaRPr lang="en-US" sz="280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9573024"/>
      </p:ext>
    </p:extLst>
  </p:cSld>
  <p:clrMapOvr>
    <a:masterClrMapping/>
  </p:clrMapOvr>
  <p:transition spd="slow">
    <p:blinds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92788" cy="922114"/>
          </a:xfrm>
        </p:spPr>
        <p:txBody>
          <a:bodyPr/>
          <a:lstStyle/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Ngazi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Chini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Mkondo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12950"/>
            <a:ext cx="8363272" cy="4525962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ms-MY" sz="2600" dirty="0"/>
              <a:t>Tumeimarisha upimaji endelevu, </a:t>
            </a:r>
            <a:r>
              <a:rPr lang="ms-MY" sz="2600" dirty="0">
                <a:hlinkClick r:id="rId2" action="ppaction://hlinkpres?slideindex=1&amp;slidetitle="/>
              </a:rPr>
              <a:t>wezeshi</a:t>
            </a:r>
            <a:r>
              <a:rPr lang="ms-MY" sz="2600" dirty="0"/>
              <a:t> na tamati kwa kutumia zana na mbinu zinazopima nadharia na vitendo kwa kuzingatia mtaala wa ujenzi wa umahiri.</a:t>
            </a:r>
          </a:p>
          <a:p>
            <a:pPr marL="0" lvl="0" indent="0" algn="just">
              <a:buNone/>
            </a:pPr>
            <a:endParaRPr lang="ms-MY" sz="26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/>
              <a:t>Ili </a:t>
            </a:r>
            <a:r>
              <a:rPr lang="en-US" sz="2400" dirty="0" err="1"/>
              <a:t>kujenga</a:t>
            </a:r>
            <a:r>
              <a:rPr lang="en-US" sz="2400" dirty="0"/>
              <a:t> </a:t>
            </a:r>
            <a:r>
              <a:rPr lang="en-US" sz="2400" dirty="0" err="1"/>
              <a:t>stadi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Ubunifu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fikra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tunduizi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utatuzi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matatizo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ms-MY" sz="2400" dirty="0">
                <a:solidFill>
                  <a:srgbClr val="002060"/>
                </a:solidFill>
              </a:rPr>
              <a:t>t</a:t>
            </a:r>
            <a:r>
              <a:rPr lang="ms-MY" sz="2400" dirty="0"/>
              <a:t>umeimarisha ufundishaji na ujifunzaji kwa kutumia mbinu zinazomfanya mwanafunzi kuwa kitovu cha ujifunzaji kwa kumjengea mwanafunzi uwezo wa kufikiri, kutafakari, kubuni na kutatua matatizo. 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ms-MY" sz="2600" dirty="0"/>
          </a:p>
          <a:p>
            <a:pPr algn="just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0835552"/>
      </p:ext>
    </p:extLst>
  </p:cSld>
  <p:clrMapOvr>
    <a:masterClrMapping/>
  </p:clrMapOvr>
  <p:transition spd="slow">
    <p:blinds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56784" cy="922114"/>
          </a:xfrm>
        </p:spPr>
        <p:txBody>
          <a:bodyPr/>
          <a:lstStyle/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Ngazi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chini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Mkondo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endParaRPr lang="en-US" sz="3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24509"/>
            <a:ext cx="8229600" cy="452596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 err="1"/>
              <a:t>Tumeunganisha</a:t>
            </a:r>
            <a:r>
              <a:rPr lang="en-US" sz="2800" dirty="0"/>
              <a:t> </a:t>
            </a:r>
            <a:r>
              <a:rPr lang="en-US" sz="2800" dirty="0" err="1"/>
              <a:t>masomo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Uraia, </a:t>
            </a:r>
            <a:r>
              <a:rPr lang="en-US" sz="2800" i="1" dirty="0"/>
              <a:t>Civics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Historia </a:t>
            </a:r>
            <a:r>
              <a:rPr lang="en-US" sz="2800" dirty="0" err="1"/>
              <a:t>ya</a:t>
            </a:r>
            <a:r>
              <a:rPr lang="en-US" sz="2800" dirty="0"/>
              <a:t> Tanzania </a:t>
            </a:r>
            <a:r>
              <a:rPr lang="en-US" sz="2800" dirty="0" err="1"/>
              <a:t>kuwa</a:t>
            </a:r>
            <a:r>
              <a:rPr lang="en-US" sz="2800" dirty="0"/>
              <a:t> </a:t>
            </a:r>
            <a:r>
              <a:rPr lang="en-US" sz="2800" dirty="0" err="1"/>
              <a:t>somo</a:t>
            </a:r>
            <a:r>
              <a:rPr lang="en-US" sz="2800" dirty="0"/>
              <a:t> </a:t>
            </a:r>
            <a:r>
              <a:rPr lang="en-US" sz="2800" dirty="0" err="1"/>
              <a:t>moja</a:t>
            </a:r>
            <a:r>
              <a:rPr lang="en-US" sz="2800" dirty="0"/>
              <a:t> </a:t>
            </a:r>
            <a:r>
              <a:rPr lang="en-US" sz="2800" dirty="0" err="1"/>
              <a:t>linaloitwa</a:t>
            </a:r>
            <a:r>
              <a:rPr lang="en-US" sz="2800" dirty="0"/>
              <a:t> Historia </a:t>
            </a:r>
            <a:r>
              <a:rPr lang="en-US" sz="2800" dirty="0" err="1"/>
              <a:t>ya</a:t>
            </a:r>
            <a:r>
              <a:rPr lang="en-US" sz="2800" dirty="0"/>
              <a:t> Tanzania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Maadili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somo</a:t>
            </a:r>
            <a:r>
              <a:rPr lang="en-US" sz="2800" dirty="0"/>
              <a:t> </a:t>
            </a:r>
            <a:r>
              <a:rPr lang="en-US" sz="2800" dirty="0" err="1"/>
              <a:t>hili</a:t>
            </a:r>
            <a:r>
              <a:rPr lang="en-US" sz="2800" dirty="0"/>
              <a:t> </a:t>
            </a:r>
            <a:r>
              <a:rPr lang="en-US" sz="2800" dirty="0" err="1"/>
              <a:t>linafundishwa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Kiswahili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ngazi</a:t>
            </a:r>
            <a:r>
              <a:rPr lang="en-US" sz="2800" dirty="0"/>
              <a:t> </a:t>
            </a:r>
            <a:r>
              <a:rPr lang="en-US" sz="2800" dirty="0" err="1"/>
              <a:t>zote</a:t>
            </a:r>
            <a:r>
              <a:rPr lang="en-US" sz="28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sz="2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ms-MY" sz="2800" dirty="0" err="1"/>
              <a:t>Tumeongeza</a:t>
            </a:r>
            <a:r>
              <a:rPr lang="ms-MY" sz="2800" dirty="0"/>
              <a:t> msisitizo kwenye maadili na uzalendo kwa kuzingatia elimu ya imani ya dini katika ngazi zote za elimu. </a:t>
            </a:r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623153"/>
      </p:ext>
    </p:extLst>
  </p:cSld>
  <p:clrMapOvr>
    <a:masterClrMapping/>
  </p:clrMapOvr>
  <p:transition spd="slow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2AE3E9B9-0BE3-9563-52BB-F2908F1E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628" y="105048"/>
            <a:ext cx="6696744" cy="1163712"/>
          </a:xfrm>
        </p:spPr>
        <p:txBody>
          <a:bodyPr/>
          <a:lstStyle/>
          <a:p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Utangulizi</a:t>
            </a:r>
            <a:endParaRPr lang="en-US" altLang="x-none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F349C1A0-E451-81AD-D0EF-A6114134A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5040560"/>
          </a:xfrm>
        </p:spPr>
        <p:txBody>
          <a:bodyPr/>
          <a:lstStyle/>
          <a:p>
            <a:pPr marL="688975" lvl="1" indent="-457200" algn="just">
              <a:spcBef>
                <a:spcPts val="45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altLang="x-none" b="1" dirty="0" err="1">
                <a:latin typeface="Arial" panose="020B0604020202020204" pitchFamily="34" charset="0"/>
                <a:cs typeface="Arial" panose="020B0604020202020204" pitchFamily="34" charset="0"/>
              </a:rPr>
              <a:t>Kuhusu</a:t>
            </a:r>
            <a:r>
              <a:rPr lang="en-US" altLang="x-none" b="1" dirty="0">
                <a:latin typeface="Arial" panose="020B0604020202020204" pitchFamily="34" charset="0"/>
                <a:cs typeface="Arial" panose="020B0604020202020204" pitchFamily="34" charset="0"/>
              </a:rPr>
              <a:t> TET </a:t>
            </a:r>
            <a:r>
              <a:rPr lang="en-US" altLang="x-none" b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x-non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b="1" dirty="0" err="1">
                <a:latin typeface="Arial" panose="020B0604020202020204" pitchFamily="34" charset="0"/>
                <a:cs typeface="Arial" panose="020B0604020202020204" pitchFamily="34" charset="0"/>
              </a:rPr>
              <a:t>Majukumu</a:t>
            </a:r>
            <a:r>
              <a:rPr lang="en-US" altLang="x-non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b="1" dirty="0" err="1">
                <a:latin typeface="Arial" panose="020B0604020202020204" pitchFamily="34" charset="0"/>
                <a:cs typeface="Arial" panose="020B0604020202020204" pitchFamily="34" charset="0"/>
              </a:rPr>
              <a:t>yake</a:t>
            </a:r>
            <a:endParaRPr lang="en-US" altLang="x-non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1" indent="-457200" algn="just">
              <a:spcBef>
                <a:spcPts val="45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xh-ZA" dirty="0" err="1">
                <a:effectLst/>
              </a:rPr>
              <a:t>Taasisi</a:t>
            </a:r>
            <a:r>
              <a:rPr lang="xh-ZA" dirty="0">
                <a:effectLst/>
              </a:rPr>
              <a:t> ya </a:t>
            </a:r>
            <a:r>
              <a:rPr lang="xh-ZA" dirty="0" err="1">
                <a:effectLst/>
              </a:rPr>
              <a:t>Elimu</a:t>
            </a:r>
            <a:r>
              <a:rPr lang="xh-ZA" dirty="0">
                <a:effectLst/>
              </a:rPr>
              <a:t> </a:t>
            </a:r>
            <a:r>
              <a:rPr lang="xh-ZA" dirty="0" err="1">
                <a:effectLst/>
              </a:rPr>
              <a:t>Tanzania</a:t>
            </a:r>
            <a:r>
              <a:rPr lang="xh-ZA" dirty="0">
                <a:effectLst/>
              </a:rPr>
              <a:t> ni </a:t>
            </a:r>
            <a:r>
              <a:rPr lang="xh-ZA" dirty="0" err="1">
                <a:effectLst/>
              </a:rPr>
              <a:t>Taasisi</a:t>
            </a:r>
            <a:r>
              <a:rPr lang="xh-ZA" dirty="0">
                <a:effectLst/>
              </a:rPr>
              <a:t> ya </a:t>
            </a:r>
            <a:r>
              <a:rPr lang="xh-ZA" dirty="0" err="1">
                <a:effectLst/>
              </a:rPr>
              <a:t>umma</a:t>
            </a:r>
            <a:r>
              <a:rPr lang="xh-ZA" dirty="0">
                <a:effectLst/>
              </a:rPr>
              <a:t> </a:t>
            </a:r>
            <a:r>
              <a:rPr lang="xh-ZA" dirty="0" err="1">
                <a:effectLst/>
              </a:rPr>
              <a:t>iliyo</a:t>
            </a:r>
            <a:r>
              <a:rPr lang="xh-ZA" dirty="0">
                <a:effectLst/>
              </a:rPr>
              <a:t> </a:t>
            </a:r>
            <a:r>
              <a:rPr lang="xh-ZA" dirty="0" err="1">
                <a:effectLst/>
              </a:rPr>
              <a:t>chini</a:t>
            </a:r>
            <a:r>
              <a:rPr lang="xh-ZA" dirty="0">
                <a:effectLst/>
              </a:rPr>
              <a:t> ya </a:t>
            </a:r>
            <a:r>
              <a:rPr lang="xh-ZA" dirty="0" err="1">
                <a:effectLst/>
              </a:rPr>
              <a:t>Wizara</a:t>
            </a:r>
            <a:r>
              <a:rPr lang="xh-ZA" dirty="0">
                <a:effectLst/>
              </a:rPr>
              <a:t> ya </a:t>
            </a:r>
            <a:r>
              <a:rPr lang="xh-ZA" dirty="0" err="1">
                <a:effectLst/>
              </a:rPr>
              <a:t>Elimu</a:t>
            </a:r>
            <a:r>
              <a:rPr lang="xh-ZA" dirty="0">
                <a:effectLst/>
              </a:rPr>
              <a:t>, </a:t>
            </a:r>
            <a:r>
              <a:rPr lang="xh-ZA" dirty="0" err="1">
                <a:effectLst/>
              </a:rPr>
              <a:t>Sayansi</a:t>
            </a:r>
            <a:r>
              <a:rPr lang="xh-ZA" dirty="0">
                <a:effectLst/>
              </a:rPr>
              <a:t> na </a:t>
            </a:r>
            <a:r>
              <a:rPr lang="xh-ZA" dirty="0" err="1">
                <a:effectLst/>
              </a:rPr>
              <a:t>Teknolojia</a:t>
            </a:r>
            <a:r>
              <a:rPr lang="xh-ZA" dirty="0">
                <a:effectLst/>
              </a:rPr>
              <a:t> </a:t>
            </a:r>
            <a:r>
              <a:rPr lang="xh-ZA" dirty="0" err="1">
                <a:effectLst/>
              </a:rPr>
              <a:t>iliyoanzishwa</a:t>
            </a:r>
            <a:r>
              <a:rPr lang="xh-ZA" dirty="0">
                <a:effectLst/>
              </a:rPr>
              <a:t> </a:t>
            </a:r>
            <a:r>
              <a:rPr lang="xh-ZA" dirty="0" err="1">
                <a:effectLst/>
              </a:rPr>
              <a:t>kwa</a:t>
            </a:r>
            <a:r>
              <a:rPr lang="xh-ZA" dirty="0">
                <a:effectLst/>
              </a:rPr>
              <a:t> </a:t>
            </a:r>
            <a:r>
              <a:rPr lang="xh-ZA" dirty="0" err="1">
                <a:effectLst/>
              </a:rPr>
              <a:t>Sheria</a:t>
            </a:r>
            <a:r>
              <a:rPr lang="xh-ZA" dirty="0">
                <a:effectLst/>
              </a:rPr>
              <a:t> ya Bunge Na. 13 ya </a:t>
            </a:r>
            <a:r>
              <a:rPr lang="xh-ZA" dirty="0" err="1">
                <a:effectLst/>
              </a:rPr>
              <a:t>Mwaka</a:t>
            </a:r>
            <a:r>
              <a:rPr lang="xh-ZA" dirty="0">
                <a:effectLst/>
              </a:rPr>
              <a:t> 1975 (</a:t>
            </a:r>
            <a:r>
              <a:rPr lang="xh-ZA" dirty="0" err="1">
                <a:effectLst/>
              </a:rPr>
              <a:t>Sura</a:t>
            </a:r>
            <a:r>
              <a:rPr lang="xh-ZA" dirty="0">
                <a:effectLst/>
              </a:rPr>
              <a:t> ya 142 </a:t>
            </a:r>
            <a:r>
              <a:rPr lang="xh-ZA" dirty="0" err="1">
                <a:effectLst/>
              </a:rPr>
              <a:t>Marejeo</a:t>
            </a:r>
            <a:r>
              <a:rPr lang="xh-ZA" dirty="0">
                <a:effectLst/>
              </a:rPr>
              <a:t> ya 2002).</a:t>
            </a:r>
            <a:endParaRPr lang="x-none" dirty="0">
              <a:effectLst/>
            </a:endParaRPr>
          </a:p>
          <a:p>
            <a:pPr marL="688975" lvl="1" indent="-457200" algn="just">
              <a:spcBef>
                <a:spcPts val="45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altLang="x-non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40866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758801"/>
            <a:ext cx="7128792" cy="922114"/>
          </a:xfrm>
        </p:spPr>
        <p:txBody>
          <a:bodyPr/>
          <a:lstStyle/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Ngazi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Chini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Mkondo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01" y="1817440"/>
            <a:ext cx="8468222" cy="504056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 err="1"/>
              <a:t>Somo</a:t>
            </a:r>
            <a:r>
              <a:rPr lang="en-US" sz="2800" dirty="0"/>
              <a:t> la </a:t>
            </a:r>
            <a:r>
              <a:rPr lang="en-US" sz="2800" i="1" dirty="0"/>
              <a:t>Information and Computer Studies</a:t>
            </a:r>
            <a:r>
              <a:rPr lang="en-US" sz="2800" dirty="0"/>
              <a:t> </a:t>
            </a:r>
            <a:r>
              <a:rPr lang="en-US" sz="2800" dirty="0" err="1"/>
              <a:t>limebadilishwa</a:t>
            </a:r>
            <a:r>
              <a:rPr lang="en-US" sz="2800" dirty="0"/>
              <a:t> </a:t>
            </a:r>
            <a:r>
              <a:rPr lang="en-US" sz="2800" dirty="0" err="1"/>
              <a:t>jina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kuwa</a:t>
            </a:r>
            <a:r>
              <a:rPr lang="en-US" sz="2800" dirty="0"/>
              <a:t> </a:t>
            </a:r>
            <a:r>
              <a:rPr lang="en-US" sz="2800" i="1" dirty="0"/>
              <a:t>Computer Science</a:t>
            </a:r>
            <a:r>
              <a:rPr lang="en-US" sz="2800" dirty="0"/>
              <a:t>. </a:t>
            </a:r>
          </a:p>
          <a:p>
            <a:pPr marL="0" indent="0" algn="just">
              <a:buNone/>
            </a:pPr>
            <a:endParaRPr lang="en-US" sz="2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/>
              <a:t> </a:t>
            </a:r>
            <a:r>
              <a:rPr lang="en-US" altLang="x-none" sz="2800" dirty="0" err="1"/>
              <a:t>Somo</a:t>
            </a:r>
            <a:r>
              <a:rPr lang="en-US" altLang="x-none" sz="2800" dirty="0"/>
              <a:t> la </a:t>
            </a:r>
            <a:r>
              <a:rPr lang="en-US" altLang="x-none" sz="2800" i="1" dirty="0"/>
              <a:t>Commerce</a:t>
            </a:r>
            <a:r>
              <a:rPr lang="en-US" altLang="x-none" sz="2800" dirty="0"/>
              <a:t>  </a:t>
            </a:r>
            <a:r>
              <a:rPr lang="en-US" altLang="x-none" sz="2800" dirty="0" err="1"/>
              <a:t>limeandaliwa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upya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ili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liweze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kumwandaa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mhitimu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kutumia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ujuzi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kufanya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biashara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ndani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nje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Tanzania. </a:t>
            </a:r>
            <a:r>
              <a:rPr lang="en-US" altLang="x-none" sz="2800" dirty="0" err="1"/>
              <a:t>Somo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hili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ni</a:t>
            </a:r>
            <a:r>
              <a:rPr lang="en-US" altLang="x-none" sz="2800" dirty="0"/>
              <a:t> la </a:t>
            </a:r>
            <a:r>
              <a:rPr lang="en-US" altLang="x-none" sz="2800" dirty="0" err="1"/>
              <a:t>lazima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katika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ngazi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Sekondari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Hatua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Chini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limebadilishwa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jina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kuwa</a:t>
            </a:r>
            <a:r>
              <a:rPr lang="en-US" altLang="x-none" sz="2800" dirty="0"/>
              <a:t> </a:t>
            </a:r>
            <a:r>
              <a:rPr lang="en-US" altLang="x-none" sz="2800" i="1" dirty="0"/>
              <a:t>Business Studies</a:t>
            </a:r>
            <a:r>
              <a:rPr lang="en-US" altLang="x-none" sz="2800" dirty="0"/>
              <a:t>.</a:t>
            </a:r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4627743"/>
      </p:ext>
    </p:extLst>
  </p:cSld>
  <p:clrMapOvr>
    <a:masterClrMapping/>
  </p:clrMapOvr>
  <p:transition spd="slow">
    <p:blinds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128792" cy="922114"/>
          </a:xfrm>
        </p:spPr>
        <p:txBody>
          <a:bodyPr/>
          <a:lstStyle/>
          <a:p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Ngazi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Chini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Mkondo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120" y="1801117"/>
            <a:ext cx="8455768" cy="429217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/>
              <a:t>Ili </a:t>
            </a:r>
            <a:r>
              <a:rPr lang="en-US" sz="2800" dirty="0" err="1"/>
              <a:t>kukuza</a:t>
            </a:r>
            <a:r>
              <a:rPr lang="en-US" sz="2800" dirty="0"/>
              <a:t> </a:t>
            </a:r>
            <a:r>
              <a:rPr lang="en-US" sz="2800" dirty="0" err="1"/>
              <a:t>stadi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Karne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21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kushirikiana</a:t>
            </a:r>
            <a:r>
              <a:rPr lang="en-US" sz="2800" dirty="0"/>
              <a:t> </a:t>
            </a:r>
            <a:r>
              <a:rPr lang="en-US" sz="2800" dirty="0" err="1"/>
              <a:t>tumechopeka</a:t>
            </a:r>
            <a:r>
              <a:rPr lang="en-US" sz="2800" dirty="0"/>
              <a:t> </a:t>
            </a:r>
            <a:r>
              <a:rPr lang="en-US" sz="2800" dirty="0" err="1"/>
              <a:t>masuala</a:t>
            </a:r>
            <a:r>
              <a:rPr lang="en-US" sz="2800" dirty="0"/>
              <a:t> </a:t>
            </a:r>
            <a:r>
              <a:rPr lang="en-US" sz="2800" dirty="0" err="1"/>
              <a:t>yanayohusu</a:t>
            </a:r>
            <a:r>
              <a:rPr lang="en-US" sz="2800" dirty="0"/>
              <a:t> </a:t>
            </a:r>
            <a:r>
              <a:rPr lang="en-US" sz="2800" dirty="0" err="1"/>
              <a:t>mitazamo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matendo</a:t>
            </a:r>
            <a:r>
              <a:rPr lang="en-US" sz="2800" dirty="0"/>
              <a:t> </a:t>
            </a:r>
            <a:r>
              <a:rPr lang="en-US" sz="2800" dirty="0" err="1"/>
              <a:t>jumuishi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masomo</a:t>
            </a:r>
            <a:r>
              <a:rPr lang="en-US" sz="2800" dirty="0"/>
              <a:t> yote </a:t>
            </a:r>
            <a:r>
              <a:rPr lang="en-US" sz="2800" dirty="0" err="1"/>
              <a:t>kuanzia</a:t>
            </a:r>
            <a:r>
              <a:rPr lang="en-US" sz="2800" dirty="0"/>
              <a:t> </a:t>
            </a:r>
            <a:r>
              <a:rPr lang="en-US" sz="2800" dirty="0" err="1"/>
              <a:t>ngazi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Awali</a:t>
            </a:r>
            <a:r>
              <a:rPr lang="en-US" sz="2800" dirty="0"/>
              <a:t>, </a:t>
            </a:r>
            <a:r>
              <a:rPr lang="en-US" sz="2800" dirty="0" err="1"/>
              <a:t>hivyo</a:t>
            </a:r>
            <a:r>
              <a:rPr lang="en-US" sz="2800" dirty="0"/>
              <a:t> </a:t>
            </a:r>
            <a:r>
              <a:rPr lang="en-US" sz="2800" dirty="0" err="1"/>
              <a:t>wanafunzi</a:t>
            </a:r>
            <a:r>
              <a:rPr lang="en-US" sz="2800" dirty="0"/>
              <a:t> </a:t>
            </a:r>
            <a:r>
              <a:rPr lang="en-US" sz="2800" dirty="0" err="1"/>
              <a:t>wenye</a:t>
            </a:r>
            <a:r>
              <a:rPr lang="en-US" sz="2800" dirty="0"/>
              <a:t> </a:t>
            </a:r>
            <a:r>
              <a:rPr lang="en-US" sz="2800" dirty="0" err="1"/>
              <a:t>mahitaji</a:t>
            </a:r>
            <a:r>
              <a:rPr lang="en-US" sz="2800" dirty="0"/>
              <a:t> </a:t>
            </a:r>
            <a:r>
              <a:rPr lang="en-US" sz="2800" dirty="0" err="1"/>
              <a:t>maalumu</a:t>
            </a:r>
            <a:r>
              <a:rPr lang="en-US" sz="2800" dirty="0"/>
              <a:t> </a:t>
            </a:r>
            <a:r>
              <a:rPr lang="en-US" sz="2800" dirty="0" err="1"/>
              <a:t>wanafundishwa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madarasa</a:t>
            </a:r>
            <a:r>
              <a:rPr lang="en-US" sz="2800" dirty="0"/>
              <a:t> </a:t>
            </a:r>
            <a:r>
              <a:rPr lang="en-US" sz="2800" dirty="0" err="1"/>
              <a:t>jumuishi</a:t>
            </a:r>
            <a:r>
              <a:rPr lang="en-US" sz="2800" dirty="0"/>
              <a:t> kwa </a:t>
            </a:r>
            <a:r>
              <a:rPr lang="en-US" sz="2800" dirty="0" err="1"/>
              <a:t>kadri</a:t>
            </a:r>
            <a:r>
              <a:rPr lang="en-US" sz="2800" dirty="0"/>
              <a:t> </a:t>
            </a:r>
            <a:r>
              <a:rPr lang="en-US" sz="2800" dirty="0" err="1"/>
              <a:t>itakavyowezekana</a:t>
            </a:r>
            <a:r>
              <a:rPr lang="en-US" sz="28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 err="1"/>
              <a:t>Programu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ualimu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maalumu</a:t>
            </a:r>
            <a:r>
              <a:rPr lang="en-US" sz="2800" dirty="0"/>
              <a:t> </a:t>
            </a:r>
            <a:r>
              <a:rPr lang="en-US" sz="2800" dirty="0" err="1"/>
              <a:t>imeboreshwa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kuwajengea</a:t>
            </a:r>
            <a:r>
              <a:rPr lang="en-US" sz="2800" dirty="0"/>
              <a:t> </a:t>
            </a:r>
            <a:r>
              <a:rPr lang="en-US" sz="2800" dirty="0" err="1"/>
              <a:t>wahitimu</a:t>
            </a:r>
            <a:r>
              <a:rPr lang="en-US" sz="2800" dirty="0"/>
              <a:t> </a:t>
            </a:r>
            <a:r>
              <a:rPr lang="en-US" sz="2800" dirty="0" err="1"/>
              <a:t>umahiri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kuwahudumia</a:t>
            </a:r>
            <a:r>
              <a:rPr lang="en-US" sz="2800" dirty="0"/>
              <a:t> </a:t>
            </a:r>
            <a:r>
              <a:rPr lang="en-US" sz="2800" dirty="0" err="1"/>
              <a:t>wanafunzi</a:t>
            </a:r>
            <a:r>
              <a:rPr lang="en-US" sz="2800" dirty="0"/>
              <a:t> </a:t>
            </a:r>
            <a:r>
              <a:rPr lang="en-US" sz="2800" dirty="0" err="1"/>
              <a:t>wenye</a:t>
            </a:r>
            <a:r>
              <a:rPr lang="en-US" sz="2800" dirty="0"/>
              <a:t> </a:t>
            </a:r>
            <a:r>
              <a:rPr lang="en-US" sz="2800" dirty="0" err="1"/>
              <a:t>mahitaji</a:t>
            </a:r>
            <a:r>
              <a:rPr lang="en-US" sz="2800" dirty="0"/>
              <a:t> </a:t>
            </a:r>
            <a:r>
              <a:rPr lang="en-US" sz="2800" dirty="0" err="1"/>
              <a:t>maalumu</a:t>
            </a:r>
            <a:r>
              <a:rPr lang="en-US" sz="2800" dirty="0"/>
              <a:t> </a:t>
            </a:r>
            <a:r>
              <a:rPr lang="en-US" sz="2800" dirty="0" err="1"/>
              <a:t>kulingana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mahitaji</a:t>
            </a:r>
            <a:r>
              <a:rPr lang="en-US" sz="2800" dirty="0"/>
              <a:t> </a:t>
            </a:r>
            <a:r>
              <a:rPr lang="en-US" sz="2800" dirty="0" err="1"/>
              <a:t>yao</a:t>
            </a:r>
            <a:r>
              <a:rPr lang="en-US" sz="28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7664213"/>
      </p:ext>
    </p:extLst>
  </p:cSld>
  <p:clrMapOvr>
    <a:masterClrMapping/>
  </p:clrMapOvr>
  <p:transition spd="slow">
    <p:blinds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93825"/>
            <a:ext cx="7128792" cy="922114"/>
          </a:xfrm>
        </p:spPr>
        <p:txBody>
          <a:bodyPr/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Wajibu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Mthibiti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ubora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01" y="1365865"/>
            <a:ext cx="8468222" cy="504056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Kutoa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iliyoboreshwa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watekelezaji</a:t>
            </a:r>
            <a:r>
              <a:rPr lang="en-US" sz="2800" dirty="0"/>
              <a:t> </a:t>
            </a:r>
            <a:r>
              <a:rPr lang="en-US" sz="2800" dirty="0" err="1"/>
              <a:t>wote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eneo</a:t>
            </a:r>
            <a:r>
              <a:rPr lang="en-US" sz="2800" dirty="0"/>
              <a:t> </a:t>
            </a:r>
            <a:r>
              <a:rPr lang="en-US" sz="2800" dirty="0" err="1"/>
              <a:t>lako</a:t>
            </a:r>
            <a:r>
              <a:rPr lang="en-US" sz="2800" dirty="0"/>
              <a:t> (</a:t>
            </a:r>
            <a:r>
              <a:rPr lang="en-US" sz="2800" dirty="0" err="1"/>
              <a:t>wawezeshaji</a:t>
            </a:r>
            <a:r>
              <a:rPr lang="en-US" sz="2800" dirty="0"/>
              <a:t>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Kuhamasisha</a:t>
            </a:r>
            <a:r>
              <a:rPr lang="en-US" sz="2800" dirty="0"/>
              <a:t> MEWAKA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Mikoa</a:t>
            </a:r>
            <a:r>
              <a:rPr lang="en-US" sz="2800" dirty="0"/>
              <a:t>/</a:t>
            </a:r>
            <a:r>
              <a:rPr lang="en-US" sz="2800" dirty="0" err="1"/>
              <a:t>Halmashauri</a:t>
            </a:r>
            <a:r>
              <a:rPr lang="en-US" sz="2800" dirty="0"/>
              <a:t> </a:t>
            </a:r>
            <a:r>
              <a:rPr lang="en-US" sz="2800" dirty="0" err="1"/>
              <a:t>zetu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Kufanya</a:t>
            </a:r>
            <a:r>
              <a:rPr lang="en-US" sz="2800" dirty="0"/>
              <a:t> </a:t>
            </a:r>
            <a:r>
              <a:rPr lang="en-US" sz="2800" dirty="0" err="1"/>
              <a:t>ufuatiliaji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kujiridhisha</a:t>
            </a:r>
            <a:r>
              <a:rPr lang="en-US" sz="2800" dirty="0"/>
              <a:t> </a:t>
            </a:r>
            <a:r>
              <a:rPr lang="en-US" sz="2800" dirty="0" err="1"/>
              <a:t>kuwa</a:t>
            </a:r>
            <a:r>
              <a:rPr lang="en-US" sz="2800" dirty="0"/>
              <a:t> </a:t>
            </a:r>
            <a:r>
              <a:rPr lang="en-US" sz="2800" dirty="0" err="1"/>
              <a:t>inatekelezwa</a:t>
            </a:r>
            <a:r>
              <a:rPr lang="en-US" sz="2800" dirty="0"/>
              <a:t> </a:t>
            </a:r>
            <a:r>
              <a:rPr lang="en-US" sz="2800" dirty="0" err="1"/>
              <a:t>kama</a:t>
            </a:r>
            <a:r>
              <a:rPr lang="en-US" sz="2800" dirty="0"/>
              <a:t> </a:t>
            </a:r>
            <a:r>
              <a:rPr lang="en-US" sz="2800" dirty="0" err="1"/>
              <a:t>ilivyopangwa</a:t>
            </a:r>
            <a:r>
              <a:rPr lang="en-US" sz="2800" dirty="0"/>
              <a:t> </a:t>
            </a:r>
            <a:r>
              <a:rPr lang="en-US" sz="2800" dirty="0" err="1"/>
              <a:t>mfano</a:t>
            </a:r>
            <a:r>
              <a:rPr lang="en-US" sz="2800" dirty="0"/>
              <a:t> </a:t>
            </a:r>
            <a:r>
              <a:rPr lang="en-US" sz="2800" dirty="0" err="1"/>
              <a:t>masomo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michepuo</a:t>
            </a:r>
            <a:r>
              <a:rPr lang="en-US" sz="2800" dirty="0"/>
              <a:t>,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vipindi</a:t>
            </a:r>
            <a:r>
              <a:rPr lang="en-US" sz="2800" dirty="0"/>
              <a:t> </a:t>
            </a:r>
            <a:r>
              <a:rPr lang="en-US" sz="2800" dirty="0" err="1"/>
              <a:t>vya</a:t>
            </a:r>
            <a:r>
              <a:rPr lang="en-US" sz="2800" dirty="0"/>
              <a:t> </a:t>
            </a:r>
            <a:r>
              <a:rPr lang="en-US" sz="2800" dirty="0" err="1"/>
              <a:t>dini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matumizi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lugha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Kiswahili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kufundisha</a:t>
            </a:r>
            <a:r>
              <a:rPr lang="en-US" sz="2800" dirty="0"/>
              <a:t> </a:t>
            </a:r>
            <a:r>
              <a:rPr lang="en-US" sz="2800" dirty="0" err="1"/>
              <a:t>Somo</a:t>
            </a:r>
            <a:r>
              <a:rPr lang="en-US" sz="2800" dirty="0"/>
              <a:t> la Historia </a:t>
            </a:r>
            <a:r>
              <a:rPr lang="en-US" sz="2800" dirty="0" err="1"/>
              <a:t>ya</a:t>
            </a:r>
            <a:r>
              <a:rPr lang="en-US" sz="2800" dirty="0"/>
              <a:t> Tanzania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Maadili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endParaRPr lang="en-US" sz="2800" dirty="0"/>
          </a:p>
          <a:p>
            <a:pPr algn="just">
              <a:buFont typeface="Wingdings" pitchFamily="2" charset="2"/>
              <a:buChar char="Ø"/>
            </a:pPr>
            <a:endParaRPr lang="en-US" altLang="x-none" sz="2800" dirty="0"/>
          </a:p>
          <a:p>
            <a:pPr algn="just"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5269499"/>
      </p:ext>
    </p:extLst>
  </p:cSld>
  <p:clrMapOvr>
    <a:masterClrMapping/>
  </p:clrMapOvr>
  <p:transition spd="slow">
    <p:blinds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19324"/>
            <a:ext cx="7128792" cy="922114"/>
          </a:xfrm>
        </p:spPr>
        <p:txBody>
          <a:bodyPr/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Wajibu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Mthibiti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ubora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01" y="1498352"/>
            <a:ext cx="8468222" cy="504056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Kufuatilia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kuhakikisha</a:t>
            </a:r>
            <a:r>
              <a:rPr lang="en-US" sz="2800" dirty="0"/>
              <a:t> </a:t>
            </a:r>
            <a:r>
              <a:rPr lang="en-US" sz="2800" dirty="0" err="1"/>
              <a:t>kuwa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inatekelezwa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kadiri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mpango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uliowekwa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serikali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Kusimamia</a:t>
            </a:r>
            <a:r>
              <a:rPr lang="en-US" sz="2800" dirty="0"/>
              <a:t> </a:t>
            </a:r>
            <a:r>
              <a:rPr lang="en-US" sz="2800" dirty="0" err="1"/>
              <a:t>viwango</a:t>
            </a:r>
            <a:r>
              <a:rPr lang="en-US" sz="2800" dirty="0"/>
              <a:t> </a:t>
            </a:r>
            <a:r>
              <a:rPr lang="en-US" sz="2800" dirty="0" err="1"/>
              <a:t>vya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inayotolewa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kuzingatia</a:t>
            </a:r>
            <a:r>
              <a:rPr lang="en-US" sz="2800" dirty="0"/>
              <a:t> </a:t>
            </a:r>
            <a:r>
              <a:rPr lang="en-US" sz="2800" dirty="0" err="1"/>
              <a:t>maboresho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yaliyofanyika</a:t>
            </a:r>
            <a:endParaRPr lang="en-US" sz="2800" dirty="0"/>
          </a:p>
          <a:p>
            <a:pPr algn="just">
              <a:buFont typeface="Wingdings" pitchFamily="2" charset="2"/>
              <a:buChar char="Ø"/>
            </a:pPr>
            <a:r>
              <a:rPr lang="ms-MY" sz="2800" dirty="0" err="1"/>
              <a:t>Kujiridhisha</a:t>
            </a:r>
            <a:r>
              <a:rPr lang="ms-MY" sz="2800" dirty="0"/>
              <a:t> </a:t>
            </a:r>
            <a:r>
              <a:rPr lang="ms-MY" sz="2800" dirty="0" err="1"/>
              <a:t>iwapo</a:t>
            </a:r>
            <a:r>
              <a:rPr lang="ms-MY" sz="2800" dirty="0"/>
              <a:t> walimu </a:t>
            </a:r>
            <a:r>
              <a:rPr lang="ms-MY" sz="2800" dirty="0" err="1"/>
              <a:t>wanatumia</a:t>
            </a:r>
            <a:r>
              <a:rPr lang="ms-MY" sz="2800" dirty="0"/>
              <a:t> </a:t>
            </a:r>
            <a:r>
              <a:rPr lang="ms-MY" sz="2800" dirty="0" err="1"/>
              <a:t>zana</a:t>
            </a:r>
            <a:r>
              <a:rPr lang="ms-MY" sz="2800" dirty="0"/>
              <a:t> </a:t>
            </a:r>
            <a:r>
              <a:rPr lang="ms-MY" sz="2800" dirty="0" err="1"/>
              <a:t>za</a:t>
            </a:r>
            <a:r>
              <a:rPr lang="ms-MY" sz="2800" dirty="0"/>
              <a:t> </a:t>
            </a:r>
            <a:r>
              <a:rPr lang="ms-MY" sz="2800" dirty="0" err="1"/>
              <a:t>upimaji</a:t>
            </a:r>
            <a:r>
              <a:rPr lang="ms-MY" sz="2800" dirty="0"/>
              <a:t> </a:t>
            </a:r>
            <a:r>
              <a:rPr lang="ms-MY" sz="2800" dirty="0" err="1"/>
              <a:t>zinazozingatia</a:t>
            </a:r>
            <a:r>
              <a:rPr lang="ms-MY" sz="2800" dirty="0"/>
              <a:t> </a:t>
            </a:r>
            <a:r>
              <a:rPr lang="ms-MY" sz="2800" dirty="0" err="1"/>
              <a:t>ujenzi</a:t>
            </a:r>
            <a:r>
              <a:rPr lang="ms-MY" sz="2800" dirty="0"/>
              <a:t> wa </a:t>
            </a:r>
            <a:r>
              <a:rPr lang="ms-MY" sz="2800" dirty="0" err="1"/>
              <a:t>umahiri</a:t>
            </a:r>
            <a:r>
              <a:rPr lang="ms-MY" sz="2800" dirty="0"/>
              <a:t> (CBC). </a:t>
            </a:r>
          </a:p>
          <a:p>
            <a:pPr marL="0" indent="0" algn="just">
              <a:buNone/>
            </a:pPr>
            <a:endParaRPr lang="en-US" sz="2800" dirty="0"/>
          </a:p>
          <a:p>
            <a:pPr algn="just">
              <a:buFont typeface="Wingdings" pitchFamily="2" charset="2"/>
              <a:buChar char="Ø"/>
            </a:pPr>
            <a:endParaRPr lang="ms-MY" sz="2800" dirty="0"/>
          </a:p>
          <a:p>
            <a:pPr algn="just"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2412342"/>
      </p:ext>
    </p:extLst>
  </p:cSld>
  <p:clrMapOvr>
    <a:masterClrMapping/>
  </p:clrMapOvr>
  <p:transition spd="slow">
    <p:blinds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19324"/>
            <a:ext cx="7128792" cy="922114"/>
          </a:xfrm>
        </p:spPr>
        <p:txBody>
          <a:bodyPr/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Wajibu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Mthibiti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ubora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01" y="1498352"/>
            <a:ext cx="8468222" cy="504056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Kuzingatia</a:t>
            </a:r>
            <a:r>
              <a:rPr lang="en-US" sz="2800" dirty="0"/>
              <a:t> </a:t>
            </a:r>
            <a:r>
              <a:rPr lang="en-US" sz="2800" dirty="0" err="1"/>
              <a:t>juu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uwepo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vifaa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kufundishia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kujifunzia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kuwa</a:t>
            </a:r>
            <a:r>
              <a:rPr lang="en-US" sz="2800" dirty="0"/>
              <a:t> </a:t>
            </a:r>
            <a:r>
              <a:rPr lang="en-US" sz="2800" dirty="0" err="1"/>
              <a:t>ufundishaji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ujifunzaji</a:t>
            </a:r>
            <a:r>
              <a:rPr lang="en-US" sz="2800" dirty="0"/>
              <a:t> </a:t>
            </a:r>
            <a:r>
              <a:rPr lang="en-US" sz="2800" dirty="0" err="1"/>
              <a:t>unafanywa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kuzingatia</a:t>
            </a:r>
            <a:r>
              <a:rPr lang="en-US" sz="2800" dirty="0"/>
              <a:t> </a:t>
            </a:r>
            <a:r>
              <a:rPr lang="en-US" sz="2800" dirty="0" err="1"/>
              <a:t>ujumuishi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CBC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kuwasiliana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TET </a:t>
            </a:r>
            <a:r>
              <a:rPr lang="en-US" sz="2800" dirty="0" err="1"/>
              <a:t>iwapo</a:t>
            </a:r>
            <a:r>
              <a:rPr lang="en-US" sz="2800" dirty="0"/>
              <a:t> </a:t>
            </a:r>
            <a:r>
              <a:rPr lang="en-US" sz="2800" dirty="0" err="1"/>
              <a:t>kuna</a:t>
            </a:r>
            <a:r>
              <a:rPr lang="en-US" sz="2800" dirty="0"/>
              <a:t> </a:t>
            </a:r>
            <a:r>
              <a:rPr lang="en-US" sz="2800" dirty="0" err="1"/>
              <a:t>uhitaji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vifaa</a:t>
            </a:r>
            <a:r>
              <a:rPr lang="en-US" sz="2800" dirty="0"/>
              <a:t> </a:t>
            </a:r>
            <a:r>
              <a:rPr lang="en-US" sz="2800" dirty="0" err="1"/>
              <a:t>vya</a:t>
            </a:r>
            <a:r>
              <a:rPr lang="en-US" sz="2800" dirty="0"/>
              <a:t> </a:t>
            </a:r>
            <a:r>
              <a:rPr lang="en-US" sz="2800" dirty="0" err="1"/>
              <a:t>kujifunzia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kufundishia</a:t>
            </a:r>
            <a:r>
              <a:rPr lang="en-US" sz="2800" dirty="0"/>
              <a:t> </a:t>
            </a:r>
            <a:r>
              <a:rPr lang="en-US" sz="2800" dirty="0" err="1"/>
              <a:t>pamoja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mafunzo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Kuhamasisha</a:t>
            </a:r>
            <a:r>
              <a:rPr lang="en-US" sz="2800" dirty="0"/>
              <a:t> MEWAKA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Mikoa</a:t>
            </a:r>
            <a:r>
              <a:rPr lang="en-US" sz="2800" dirty="0"/>
              <a:t>/</a:t>
            </a:r>
            <a:r>
              <a:rPr lang="en-US" sz="2800" dirty="0" err="1"/>
              <a:t>Halmashauri</a:t>
            </a:r>
            <a:r>
              <a:rPr lang="en-US" sz="2800" dirty="0"/>
              <a:t> </a:t>
            </a:r>
            <a:r>
              <a:rPr lang="en-US" sz="2800" dirty="0" err="1"/>
              <a:t>zetu</a:t>
            </a:r>
            <a:r>
              <a:rPr lang="en-US" sz="2800" dirty="0"/>
              <a:t>, </a:t>
            </a:r>
            <a:r>
              <a:rPr lang="en-US" sz="2800" dirty="0" err="1"/>
              <a:t>matumizi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Maktaba</a:t>
            </a:r>
            <a:r>
              <a:rPr lang="en-US" sz="2800" dirty="0"/>
              <a:t> </a:t>
            </a:r>
            <a:r>
              <a:rPr lang="en-US" sz="2800" dirty="0" err="1"/>
              <a:t>Mtandao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LMS. </a:t>
            </a:r>
          </a:p>
          <a:p>
            <a:pPr algn="just">
              <a:buFont typeface="Wingdings" pitchFamily="2" charset="2"/>
              <a:buChar char="Ø"/>
            </a:pPr>
            <a:endParaRPr lang="ms-MY" sz="2800" dirty="0"/>
          </a:p>
          <a:p>
            <a:pPr algn="just"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4102"/>
      </p:ext>
    </p:extLst>
  </p:cSld>
  <p:clrMapOvr>
    <a:masterClrMapping/>
  </p:clrMapOvr>
  <p:transition spd="slow">
    <p:blinds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501558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ms-MY" sz="2700" dirty="0"/>
              <a:t>Utekelezaji utaanza Julai, 2025.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nb-NO" sz="2700" dirty="0">
                <a:ea typeface="Calibri" panose="020F0502020204030204" pitchFamily="34" charset="0"/>
              </a:rPr>
              <a:t>M</a:t>
            </a:r>
            <a:r>
              <a:rPr lang="nb-NO" sz="2700" dirty="0">
                <a:effectLst/>
                <a:ea typeface="Calibri" panose="020F0502020204030204" pitchFamily="34" charset="0"/>
              </a:rPr>
              <a:t>taala ulioboreshwa wa Mwaka 2023 Sekondari Hatua ya Juu </a:t>
            </a:r>
            <a:r>
              <a:rPr lang="nb-NO" sz="2700" dirty="0" err="1">
                <a:effectLst/>
                <a:ea typeface="Calibri" panose="020F0502020204030204" pitchFamily="34" charset="0"/>
              </a:rPr>
              <a:t>umebainisha</a:t>
            </a:r>
            <a:r>
              <a:rPr lang="nb-NO" sz="2700" dirty="0">
                <a:effectLst/>
                <a:ea typeface="Calibri" panose="020F0502020204030204" pitchFamily="34" charset="0"/>
              </a:rPr>
              <a:t>  </a:t>
            </a:r>
            <a:r>
              <a:rPr lang="nb-NO" sz="2700" dirty="0" err="1">
                <a:effectLst/>
                <a:ea typeface="Calibri" panose="020F0502020204030204" pitchFamily="34" charset="0"/>
              </a:rPr>
              <a:t>masomo</a:t>
            </a:r>
            <a:r>
              <a:rPr lang="nb-NO" sz="2700" dirty="0">
                <a:effectLst/>
                <a:ea typeface="Calibri" panose="020F0502020204030204" pitchFamily="34" charset="0"/>
              </a:rPr>
              <a:t> 30.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nb-NO" sz="2700" dirty="0">
                <a:ea typeface="Calibri" panose="020F0502020204030204" pitchFamily="34" charset="0"/>
              </a:rPr>
              <a:t>M</a:t>
            </a:r>
            <a:r>
              <a:rPr lang="nb-NO" sz="2700" dirty="0">
                <a:effectLst/>
                <a:ea typeface="Calibri" panose="020F0502020204030204" pitchFamily="34" charset="0"/>
              </a:rPr>
              <a:t>asomo 25 ni mwendelezo wa masomo kutoka Kidato cha I-IV.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nb-NO" sz="2400" dirty="0">
                <a:ea typeface="Calibri" panose="020F0502020204030204" pitchFamily="34" charset="0"/>
              </a:rPr>
              <a:t>M</a:t>
            </a:r>
            <a:r>
              <a:rPr lang="nb-NO" sz="2400" dirty="0">
                <a:effectLst/>
                <a:ea typeface="Calibri" panose="020F0502020204030204" pitchFamily="34" charset="0"/>
              </a:rPr>
              <a:t>asomo </a:t>
            </a:r>
            <a:r>
              <a:rPr lang="nb-NO" sz="2400" dirty="0" err="1">
                <a:effectLst/>
                <a:ea typeface="Calibri" panose="020F0502020204030204" pitchFamily="34" charset="0"/>
              </a:rPr>
              <a:t>matano</a:t>
            </a:r>
            <a:r>
              <a:rPr lang="nb-NO" sz="2400" dirty="0">
                <a:effectLst/>
                <a:ea typeface="Calibri" panose="020F0502020204030204" pitchFamily="34" charset="0"/>
              </a:rPr>
              <a:t> </a:t>
            </a:r>
            <a:r>
              <a:rPr lang="nb-NO" sz="2400" dirty="0" err="1">
                <a:ea typeface="Calibri" panose="020F0502020204030204" pitchFamily="34" charset="0"/>
              </a:rPr>
              <a:t>yanaanzia</a:t>
            </a:r>
            <a:r>
              <a:rPr lang="nb-NO" sz="2400" dirty="0">
                <a:ea typeface="Calibri" panose="020F0502020204030204" pitchFamily="34" charset="0"/>
              </a:rPr>
              <a:t> </a:t>
            </a:r>
            <a:r>
              <a:rPr lang="nb-NO" sz="2400" dirty="0" err="1">
                <a:ea typeface="Calibri" panose="020F0502020204030204" pitchFamily="34" charset="0"/>
              </a:rPr>
              <a:t>Kidato</a:t>
            </a:r>
            <a:r>
              <a:rPr lang="nb-NO" sz="2400" dirty="0">
                <a:ea typeface="Calibri" panose="020F0502020204030204" pitchFamily="34" charset="0"/>
              </a:rPr>
              <a:t> </a:t>
            </a:r>
            <a:r>
              <a:rPr lang="nb-NO" sz="2400" dirty="0" err="1">
                <a:ea typeface="Calibri" panose="020F0502020204030204" pitchFamily="34" charset="0"/>
              </a:rPr>
              <a:t>cha</a:t>
            </a:r>
            <a:r>
              <a:rPr lang="nb-NO" sz="2400" dirty="0">
                <a:ea typeface="Calibri" panose="020F0502020204030204" pitchFamily="34" charset="0"/>
              </a:rPr>
              <a:t> </a:t>
            </a:r>
            <a:r>
              <a:rPr lang="nb-NO" sz="2400" dirty="0" err="1">
                <a:ea typeface="Calibri" panose="020F0502020204030204" pitchFamily="34" charset="0"/>
              </a:rPr>
              <a:t>Tano</a:t>
            </a:r>
            <a:r>
              <a:rPr lang="nb-NO" sz="2400" dirty="0">
                <a:effectLst/>
                <a:ea typeface="Calibri" panose="020F0502020204030204" pitchFamily="34" charset="0"/>
              </a:rPr>
              <a:t>: </a:t>
            </a:r>
            <a:r>
              <a:rPr lang="nb-NO" sz="2400" b="1" i="1" dirty="0">
                <a:effectLst/>
                <a:ea typeface="Calibri" panose="020F0502020204030204" pitchFamily="34" charset="0"/>
              </a:rPr>
              <a:t>Economics, Academic Communication, Tourism</a:t>
            </a:r>
            <a:r>
              <a:rPr lang="nb-NO" sz="2400" b="1" dirty="0">
                <a:effectLst/>
                <a:ea typeface="Calibri" panose="020F0502020204030204" pitchFamily="34" charset="0"/>
              </a:rPr>
              <a:t>, </a:t>
            </a:r>
            <a:r>
              <a:rPr lang="nb-NO" sz="2400" b="1" i="1" dirty="0">
                <a:effectLst/>
                <a:ea typeface="Calibri" panose="020F0502020204030204" pitchFamily="34" charset="0"/>
              </a:rPr>
              <a:t>Literature in English </a:t>
            </a:r>
            <a:r>
              <a:rPr lang="nb-NO" sz="2400" b="1" dirty="0">
                <a:effectLst/>
                <a:ea typeface="Calibri" panose="020F0502020204030204" pitchFamily="34" charset="0"/>
              </a:rPr>
              <a:t>na Fasihi ya Kiswahili</a:t>
            </a:r>
            <a:r>
              <a:rPr lang="nb-NO" sz="2400" dirty="0">
                <a:effectLst/>
                <a:ea typeface="Calibri" panose="020F050202020403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 err="1">
                <a:effectLst/>
                <a:ea typeface="Calibri" panose="020F0502020204030204" pitchFamily="34" charset="0"/>
              </a:rPr>
              <a:t>Masomo</a:t>
            </a:r>
            <a:r>
              <a:rPr lang="en-US" sz="2400" dirty="0">
                <a:effectLst/>
                <a:ea typeface="Calibri" panose="020F0502020204030204" pitchFamily="34" charset="0"/>
              </a:rPr>
              <a:t> 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mawili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ni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ya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lazima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ambayo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ni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Historia </a:t>
            </a:r>
            <a:r>
              <a:rPr lang="en-US" sz="2400" b="1" dirty="0" err="1">
                <a:effectLst/>
                <a:ea typeface="Calibri" panose="020F0502020204030204" pitchFamily="34" charset="0"/>
              </a:rPr>
              <a:t>ya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Tanzania </a:t>
            </a:r>
            <a:r>
              <a:rPr lang="en-US" sz="2400" b="1" dirty="0" err="1">
                <a:effectLst/>
                <a:ea typeface="Calibri" panose="020F0502020204030204" pitchFamily="34" charset="0"/>
              </a:rPr>
              <a:t>na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a typeface="Calibri" panose="020F0502020204030204" pitchFamily="34" charset="0"/>
              </a:rPr>
              <a:t>M</a:t>
            </a:r>
            <a:r>
              <a:rPr lang="en-US" sz="2400" b="1" dirty="0" err="1">
                <a:effectLst/>
                <a:ea typeface="Calibri" panose="020F0502020204030204" pitchFamily="34" charset="0"/>
              </a:rPr>
              <a:t>aadili</a:t>
            </a:r>
            <a:r>
              <a:rPr lang="en-US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ea typeface="Calibri" panose="020F0502020204030204" pitchFamily="34" charset="0"/>
              </a:rPr>
              <a:t>na</a:t>
            </a:r>
            <a:r>
              <a:rPr lang="en-US" sz="2400" dirty="0">
                <a:effectLst/>
                <a:ea typeface="Calibri" panose="020F0502020204030204" pitchFamily="34" charset="0"/>
              </a:rPr>
              <a:t>  </a:t>
            </a:r>
            <a:r>
              <a:rPr lang="en-US" sz="2400" b="1" i="1" dirty="0">
                <a:effectLst/>
                <a:ea typeface="Calibri" panose="020F0502020204030204" pitchFamily="34" charset="0"/>
              </a:rPr>
              <a:t>Academic Communication</a:t>
            </a:r>
            <a:r>
              <a:rPr lang="en-US" sz="2800" b="1" i="1" dirty="0">
                <a:effectLst/>
                <a:ea typeface="Calibri" panose="020F0502020204030204" pitchFamily="34" charset="0"/>
              </a:rPr>
              <a:t>. </a:t>
            </a:r>
            <a:endParaRPr lang="en-US" sz="2800" b="1" i="1" dirty="0"/>
          </a:p>
          <a:p>
            <a:pPr algn="just">
              <a:buFont typeface="Wingdings" pitchFamily="2" charset="2"/>
              <a:buChar char="Ø"/>
            </a:pPr>
            <a:endParaRPr lang="ms-MY" sz="2800" dirty="0"/>
          </a:p>
          <a:p>
            <a:pPr algn="just">
              <a:buFont typeface="Wingdings" panose="05000000000000000000" pitchFamily="2" charset="2"/>
              <a:buChar char="v"/>
            </a:pPr>
            <a:endParaRPr lang="ms-MY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35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260648"/>
            <a:ext cx="7056784" cy="1008112"/>
          </a:xfrm>
        </p:spPr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Hatua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Juu</a:t>
            </a: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309026"/>
      </p:ext>
    </p:extLst>
  </p:cSld>
  <p:clrMapOvr>
    <a:masterClrMapping/>
  </p:clrMapOvr>
  <p:transition spd="slow">
    <p:blinds dir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1EBB8-71CD-E704-51F9-12CE6372F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06BE25-0475-C162-3460-841A2DD1D6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795742"/>
              </p:ext>
            </p:extLst>
          </p:nvPr>
        </p:nvGraphicFramePr>
        <p:xfrm>
          <a:off x="251520" y="1538306"/>
          <a:ext cx="8640960" cy="462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506">
                  <a:extLst>
                    <a:ext uri="{9D8B030D-6E8A-4147-A177-3AD203B41FA5}">
                      <a16:colId xmlns:a16="http://schemas.microsoft.com/office/drawing/2014/main" val="1864647734"/>
                    </a:ext>
                  </a:extLst>
                </a:gridCol>
                <a:gridCol w="1911758">
                  <a:extLst>
                    <a:ext uri="{9D8B030D-6E8A-4147-A177-3AD203B41FA5}">
                      <a16:colId xmlns:a16="http://schemas.microsoft.com/office/drawing/2014/main" val="40455953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71112018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24731957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28751494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1626594601"/>
                    </a:ext>
                  </a:extLst>
                </a:gridCol>
              </a:tblGrid>
              <a:tr h="5595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Basic Applied Mathematics</a:t>
                      </a:r>
                      <a:endParaRPr lang="en-US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0" kern="1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11</a:t>
                      </a:r>
                      <a:endParaRPr lang="en-US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Accountancy</a:t>
                      </a:r>
                      <a:endParaRPr lang="en-US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0" kern="1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21</a:t>
                      </a:r>
                      <a:endParaRPr lang="en-US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Food and Human Nutrition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53981"/>
                  </a:ext>
                </a:extLst>
              </a:tr>
              <a:tr h="5595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Advanced Mathematics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12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Business Studies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22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Textile and Garment Construction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244732"/>
                  </a:ext>
                </a:extLst>
              </a:tr>
              <a:tr h="3976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Chemistry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13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Economics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23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Music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634028"/>
                  </a:ext>
                </a:extLst>
              </a:tr>
              <a:tr h="3976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4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Biology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14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English Language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24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Sport Studies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8830444"/>
                  </a:ext>
                </a:extLst>
              </a:tr>
              <a:tr h="3976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5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Physics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15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Literature in English </a:t>
                      </a:r>
                      <a:endParaRPr lang="en-US" sz="16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25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Fine Art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398787"/>
                  </a:ext>
                </a:extLst>
              </a:tr>
              <a:tr h="3976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6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Computer Science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16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Kiswahili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26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Theatre Arts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441381"/>
                  </a:ext>
                </a:extLst>
              </a:tr>
              <a:tr h="3976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7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Agriculture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17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Fasihi ya Kiswahili</a:t>
                      </a:r>
                      <a:endParaRPr lang="en-US" sz="16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27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History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4862555"/>
                  </a:ext>
                </a:extLst>
              </a:tr>
              <a:tr h="5595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8.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Geography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18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Arabic Language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28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600" b="1" kern="100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Historia ya Tanzania na Maadili</a:t>
                      </a:r>
                      <a:endParaRPr lang="en-US" sz="16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8454180"/>
                  </a:ext>
                </a:extLst>
              </a:tr>
              <a:tr h="3976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9.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Divinity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19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French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29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Academic Communication</a:t>
                      </a:r>
                      <a:endParaRPr lang="en-US" sz="16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5352110"/>
                  </a:ext>
                </a:extLst>
              </a:tr>
              <a:tr h="5595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b="1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10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Elimu</a:t>
                      </a:r>
                      <a:r>
                        <a:rPr lang="en-US" sz="16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ya</a:t>
                      </a:r>
                      <a:r>
                        <a:rPr lang="en-US" sz="16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 Dini </a:t>
                      </a:r>
                      <a:r>
                        <a:rPr lang="en-US" sz="1600" kern="1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ya</a:t>
                      </a:r>
                      <a:r>
                        <a:rPr lang="en-US" sz="1600" kern="1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600" kern="1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Kiislamu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20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Chinese Language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600" kern="10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30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</a:rPr>
                        <a:t>Tourism</a:t>
                      </a:r>
                      <a:endParaRPr lang="en-US" sz="16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761135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E1AB4-9684-4AFA-4417-F8ED9097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36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FE2B0F-A724-E362-85C1-46FD99F51974}"/>
              </a:ext>
            </a:extLst>
          </p:cNvPr>
          <p:cNvSpPr txBox="1"/>
          <p:nvPr/>
        </p:nvSpPr>
        <p:spPr>
          <a:xfrm>
            <a:off x="1187624" y="0"/>
            <a:ext cx="6552728" cy="1538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</a:pPr>
            <a:r>
              <a:rPr lang="nb-NO" sz="3000" b="1" dirty="0">
                <a:gradFill flip="none" rotWithShape="1">
                  <a:gsLst>
                    <a:gs pos="0">
                      <a:srgbClr val="C00000"/>
                    </a:gs>
                    <a:gs pos="34992">
                      <a:srgbClr val="FF0000"/>
                    </a:gs>
                    <a:gs pos="18000">
                      <a:srgbClr val="002060"/>
                    </a:gs>
                    <a:gs pos="72000">
                      <a:srgbClr val="FFC000"/>
                    </a:gs>
                    <a:gs pos="76000">
                      <a:srgbClr val="0070C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Masomo katika mtaala  ulioboreshwa Mwaka 2023  Ngazi Sekondari Hatua ya Juu</a:t>
            </a:r>
            <a:endParaRPr lang="en-US" sz="3000" b="1" dirty="0">
              <a:gradFill flip="none" rotWithShape="1">
                <a:gsLst>
                  <a:gs pos="0">
                    <a:srgbClr val="C00000"/>
                  </a:gs>
                  <a:gs pos="34992">
                    <a:srgbClr val="FF0000"/>
                  </a:gs>
                  <a:gs pos="18000">
                    <a:srgbClr val="002060"/>
                  </a:gs>
                  <a:gs pos="72000">
                    <a:srgbClr val="FFC000"/>
                  </a:gs>
                  <a:gs pos="76000">
                    <a:srgbClr val="0070C0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6952760"/>
      </p:ext>
    </p:extLst>
  </p:cSld>
  <p:clrMapOvr>
    <a:masterClrMapping/>
  </p:clrMapOvr>
  <p:transition spd="slow">
    <p:blinds dir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b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altLang="x-none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Hatua</a:t>
            </a:r>
            <a:r>
              <a:rPr lang="en-US" altLang="x-none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Juu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83544"/>
            <a:ext cx="8568952" cy="482453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altLang="x-none" sz="2800" dirty="0" err="1"/>
              <a:t>Kuanzisha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somo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jipya</a:t>
            </a:r>
            <a:r>
              <a:rPr lang="en-US" altLang="x-none" sz="2800" dirty="0"/>
              <a:t> la </a:t>
            </a:r>
            <a:r>
              <a:rPr lang="en-US" altLang="x-none" sz="2800" dirty="0" err="1"/>
              <a:t>lazima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katika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hatua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Kidato</a:t>
            </a:r>
            <a:r>
              <a:rPr lang="en-US" altLang="x-none" sz="2800" dirty="0"/>
              <a:t> cha Tano </a:t>
            </a:r>
            <a:r>
              <a:rPr lang="en-US" altLang="x-none" sz="2800" dirty="0" err="1"/>
              <a:t>na</a:t>
            </a:r>
            <a:r>
              <a:rPr lang="en-US" altLang="x-none" sz="2800" dirty="0"/>
              <a:t> Sita </a:t>
            </a:r>
            <a:r>
              <a:rPr lang="en-US" altLang="x-none" sz="2800" dirty="0" err="1"/>
              <a:t>linalotilia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mkazo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wa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kujenga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uwezo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wa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kuwasiliana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kitaaluma</a:t>
            </a:r>
            <a:r>
              <a:rPr lang="en-US" altLang="x-none" sz="2800" dirty="0"/>
              <a:t> (</a:t>
            </a:r>
            <a:r>
              <a:rPr lang="en-US" altLang="x-none" sz="2800" i="1" dirty="0"/>
              <a:t>Academic Communication</a:t>
            </a:r>
            <a:r>
              <a:rPr lang="en-US" altLang="x-none" sz="2800" dirty="0"/>
              <a:t>).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ms-MY" sz="2800" dirty="0" err="1"/>
              <a:t>Elimu</a:t>
            </a:r>
            <a:r>
              <a:rPr lang="ms-MY" sz="2800" dirty="0"/>
              <a:t> ya </a:t>
            </a:r>
            <a:r>
              <a:rPr lang="ms-MY" sz="2800" dirty="0" err="1"/>
              <a:t>Sekondari</a:t>
            </a:r>
            <a:r>
              <a:rPr lang="ms-MY" sz="2800" dirty="0"/>
              <a:t> </a:t>
            </a:r>
            <a:r>
              <a:rPr lang="ms-MY" sz="2800" dirty="0" err="1"/>
              <a:t>Hatua</a:t>
            </a:r>
            <a:r>
              <a:rPr lang="ms-MY" sz="2800" dirty="0"/>
              <a:t> ya </a:t>
            </a:r>
            <a:r>
              <a:rPr lang="ms-MY" sz="2800" dirty="0" err="1"/>
              <a:t>Juu</a:t>
            </a:r>
            <a:r>
              <a:rPr lang="ms-MY" sz="2800" dirty="0"/>
              <a:t> </a:t>
            </a:r>
            <a:r>
              <a:rPr lang="ms-MY" sz="2800" dirty="0" err="1"/>
              <a:t>imejikita</a:t>
            </a:r>
            <a:r>
              <a:rPr lang="ms-MY" sz="2800" dirty="0"/>
              <a:t> </a:t>
            </a:r>
            <a:r>
              <a:rPr lang="ms-MY" sz="2800" dirty="0" err="1"/>
              <a:t>kwenye</a:t>
            </a:r>
            <a:r>
              <a:rPr lang="ms-MY" sz="2800" dirty="0"/>
              <a:t> </a:t>
            </a:r>
            <a:r>
              <a:rPr lang="ms-MY" sz="2800" dirty="0" err="1"/>
              <a:t>masomo</a:t>
            </a:r>
            <a:r>
              <a:rPr lang="ms-MY" sz="2800" dirty="0"/>
              <a:t> </a:t>
            </a:r>
            <a:r>
              <a:rPr lang="ms-MY" sz="2800" dirty="0" err="1"/>
              <a:t>yaliyopangwa</a:t>
            </a:r>
            <a:r>
              <a:rPr lang="ms-MY" sz="2800" dirty="0"/>
              <a:t> </a:t>
            </a:r>
            <a:r>
              <a:rPr lang="ms-MY" sz="2800" dirty="0" err="1"/>
              <a:t>katika</a:t>
            </a:r>
            <a:r>
              <a:rPr lang="ms-MY" sz="2800" dirty="0"/>
              <a:t>  </a:t>
            </a:r>
            <a:r>
              <a:rPr lang="ms-MY" sz="2800" dirty="0" err="1"/>
              <a:t>tahasusi</a:t>
            </a:r>
            <a:r>
              <a:rPr lang="ms-MY" sz="2800" dirty="0"/>
              <a:t> </a:t>
            </a:r>
            <a:r>
              <a:rPr lang="ms-MY" sz="2800" dirty="0" err="1"/>
              <a:t>kwa</a:t>
            </a:r>
            <a:r>
              <a:rPr lang="ms-MY" sz="2800" dirty="0"/>
              <a:t> muda wa </a:t>
            </a:r>
            <a:r>
              <a:rPr lang="ms-MY" sz="2800" dirty="0" err="1"/>
              <a:t>miaka</a:t>
            </a:r>
            <a:r>
              <a:rPr lang="ms-MY" sz="2800" dirty="0"/>
              <a:t> </a:t>
            </a:r>
            <a:r>
              <a:rPr lang="ms-MY" sz="2800" dirty="0" err="1"/>
              <a:t>miwili</a:t>
            </a:r>
            <a:r>
              <a:rPr lang="ms-MY" sz="2800" dirty="0"/>
              <a:t>. </a:t>
            </a:r>
          </a:p>
          <a:p>
            <a:pPr marL="0" indent="0" algn="just">
              <a:buNone/>
            </a:pPr>
            <a:endParaRPr lang="en-US" sz="3000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3420130"/>
      </p:ext>
    </p:extLst>
  </p:cSld>
  <p:clrMapOvr>
    <a:masterClrMapping/>
  </p:clrMapOvr>
  <p:transition spd="slow">
    <p:blinds dir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28315-71A9-A060-AF90-BAF8111C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b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altLang="x-none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Hatua</a:t>
            </a:r>
            <a:r>
              <a:rPr lang="en-US" altLang="x-none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Juu</a:t>
            </a:r>
            <a:r>
              <a:rPr lang="en-US" sz="35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F45EF-7449-9B6D-2BED-8F67AE09D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13570"/>
            <a:ext cx="8229600" cy="452596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ms-MY" sz="2800" dirty="0"/>
              <a:t>Idadi ya masomo ya tahasusi ni matatu lakini mwanafunzi anaweza kuchukua masomo manne kulingana na uwezo na malengo yake. Hii itamwongezea wigo wa fursa za kujiunga na elimu ya juu.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ms-MY" sz="2800" dirty="0" err="1"/>
              <a:t>Idadi</a:t>
            </a:r>
            <a:r>
              <a:rPr lang="ms-MY" sz="2800" dirty="0"/>
              <a:t> ya tahasusi imeongezeka kutoka </a:t>
            </a:r>
            <a:r>
              <a:rPr lang="ms-MY" sz="2800" b="1" dirty="0"/>
              <a:t>18</a:t>
            </a:r>
            <a:r>
              <a:rPr lang="ms-MY" sz="2800" dirty="0"/>
              <a:t> hadi </a:t>
            </a:r>
            <a:r>
              <a:rPr lang="ms-MY" sz="2800" b="1" dirty="0"/>
              <a:t>88</a:t>
            </a:r>
            <a:r>
              <a:rPr lang="ms-MY" sz="2800" dirty="0"/>
              <a:t> ili kuongeza fursa kwa wanafunzi kuchagua mchanganyiko wa masomo yanayoendana na utashi, uwezo na malengo yao ya maisha.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B4323-91C5-4F38-CDED-6D2F4278C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0712420"/>
      </p:ext>
    </p:extLst>
  </p:cSld>
  <p:clrMapOvr>
    <a:masterClrMapping/>
  </p:clrMapOvr>
  <p:transition spd="slow">
    <p:blinds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28315-71A9-A060-AF90-BAF8111C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b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altLang="x-none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Hatua</a:t>
            </a:r>
            <a:r>
              <a:rPr lang="en-US" altLang="x-none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Juu</a:t>
            </a:r>
            <a:r>
              <a:rPr lang="en-US" sz="35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F45EF-7449-9B6D-2BED-8F67AE09D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13570"/>
            <a:ext cx="8147248" cy="452596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 err="1"/>
              <a:t>Mwanafunzi</a:t>
            </a:r>
            <a:r>
              <a:rPr lang="en-US" sz="2800" dirty="0"/>
              <a:t> </a:t>
            </a:r>
            <a:r>
              <a:rPr lang="en-US" sz="2800" dirty="0" err="1"/>
              <a:t>aliyefaulu</a:t>
            </a:r>
            <a:r>
              <a:rPr lang="en-US" sz="2800" dirty="0"/>
              <a:t> </a:t>
            </a:r>
            <a:r>
              <a:rPr lang="en-US" sz="2800" dirty="0" err="1"/>
              <a:t>somo</a:t>
            </a:r>
            <a:r>
              <a:rPr lang="en-US" sz="2800" dirty="0"/>
              <a:t> la </a:t>
            </a:r>
            <a:r>
              <a:rPr lang="en-US" sz="2800" i="1" dirty="0"/>
              <a:t>Additional Mathematics </a:t>
            </a:r>
            <a:r>
              <a:rPr lang="en-US" sz="2800" dirty="0" err="1"/>
              <a:t>akiwa</a:t>
            </a:r>
            <a:r>
              <a:rPr lang="en-US" sz="2800" dirty="0"/>
              <a:t> </a:t>
            </a:r>
            <a:r>
              <a:rPr lang="en-US" sz="2800" dirty="0" err="1"/>
              <a:t>Sekondari</a:t>
            </a:r>
            <a:r>
              <a:rPr lang="en-US" sz="2800" dirty="0"/>
              <a:t> </a:t>
            </a:r>
            <a:r>
              <a:rPr lang="en-US" sz="2800" dirty="0" err="1"/>
              <a:t>Hatua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Chini</a:t>
            </a:r>
            <a:r>
              <a:rPr lang="en-US" sz="2800" dirty="0"/>
              <a:t> </a:t>
            </a:r>
            <a:r>
              <a:rPr lang="en-US" sz="2800" dirty="0" err="1"/>
              <a:t>hatalazimika</a:t>
            </a:r>
            <a:r>
              <a:rPr lang="en-US" sz="2800" dirty="0"/>
              <a:t> </a:t>
            </a:r>
            <a:r>
              <a:rPr lang="en-US" sz="2800" dirty="0" err="1"/>
              <a:t>kusoma</a:t>
            </a:r>
            <a:r>
              <a:rPr lang="en-US" sz="2800" dirty="0"/>
              <a:t> </a:t>
            </a:r>
            <a:r>
              <a:rPr lang="en-US" sz="2800" dirty="0" err="1"/>
              <a:t>somo</a:t>
            </a:r>
            <a:r>
              <a:rPr lang="en-US" sz="2800" dirty="0"/>
              <a:t> la </a:t>
            </a:r>
            <a:r>
              <a:rPr lang="en-US" sz="2800" i="1" dirty="0"/>
              <a:t>Basic Applied Mathematics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Sekondari</a:t>
            </a:r>
            <a:r>
              <a:rPr lang="en-US" sz="2800" dirty="0"/>
              <a:t> </a:t>
            </a:r>
            <a:r>
              <a:rPr lang="en-US" sz="2800" dirty="0" err="1"/>
              <a:t>Hatua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Juu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sababu</a:t>
            </a:r>
            <a:r>
              <a:rPr lang="en-US" sz="2800" dirty="0"/>
              <a:t> </a:t>
            </a:r>
            <a:r>
              <a:rPr lang="en-US" sz="2800" dirty="0" err="1"/>
              <a:t>maudhui</a:t>
            </a:r>
            <a:r>
              <a:rPr lang="en-US" sz="2800" dirty="0"/>
              <a:t> </a:t>
            </a:r>
            <a:r>
              <a:rPr lang="en-US" sz="2800" dirty="0" err="1"/>
              <a:t>yake</a:t>
            </a:r>
            <a:r>
              <a:rPr lang="en-US" sz="2800" dirty="0"/>
              <a:t> </a:t>
            </a:r>
            <a:r>
              <a:rPr lang="en-US" sz="2800" dirty="0" err="1"/>
              <a:t>yanafanana</a:t>
            </a:r>
            <a:r>
              <a:rPr lang="en-US" sz="2800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B4323-91C5-4F38-CDED-6D2F4278C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0632757"/>
      </p:ext>
    </p:extLst>
  </p:cSld>
  <p:clrMapOvr>
    <a:masterClrMapping/>
  </p:clrMapOvr>
  <p:transition spd="slow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2AE3E9B9-0BE3-9563-52BB-F2908F1E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628" y="105048"/>
            <a:ext cx="6696744" cy="1163712"/>
          </a:xfrm>
        </p:spPr>
        <p:txBody>
          <a:bodyPr/>
          <a:lstStyle/>
          <a:p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Utangulizi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F349C1A0-E451-81AD-D0EF-A6114134A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5040560"/>
          </a:xfrm>
        </p:spPr>
        <p:txBody>
          <a:bodyPr/>
          <a:lstStyle/>
          <a:p>
            <a:pPr marL="688975" lvl="1" indent="-457200" algn="just">
              <a:spcBef>
                <a:spcPts val="45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GB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Majukumu</a:t>
            </a:r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TET:</a:t>
            </a:r>
          </a:p>
          <a:p>
            <a:pPr marL="688975" lvl="1" indent="-457200" algn="just">
              <a:spcBef>
                <a:spcPts val="45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err="1"/>
              <a:t>Kubuni</a:t>
            </a:r>
            <a:r>
              <a:rPr lang="en-US" dirty="0"/>
              <a:t>, </a:t>
            </a:r>
            <a:r>
              <a:rPr lang="en-US" dirty="0" err="1"/>
              <a:t>kuandaa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kuboresha</a:t>
            </a:r>
            <a:r>
              <a:rPr lang="en-US" dirty="0"/>
              <a:t> </a:t>
            </a:r>
            <a:r>
              <a:rPr lang="en-US" dirty="0" err="1"/>
              <a:t>Mitaala</a:t>
            </a:r>
            <a:r>
              <a:rPr lang="en-US" dirty="0"/>
              <a:t> 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Ngazi</a:t>
            </a:r>
            <a:r>
              <a:rPr lang="en-US" dirty="0"/>
              <a:t> za </a:t>
            </a:r>
            <a:r>
              <a:rPr lang="en-US" dirty="0" err="1"/>
              <a:t>Elimu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Awali</a:t>
            </a:r>
            <a:r>
              <a:rPr lang="en-US" dirty="0"/>
              <a:t>, </a:t>
            </a:r>
            <a:r>
              <a:rPr lang="en-US" dirty="0" err="1"/>
              <a:t>Msingi</a:t>
            </a:r>
            <a:r>
              <a:rPr lang="en-US" dirty="0"/>
              <a:t>, </a:t>
            </a:r>
            <a:r>
              <a:rPr lang="en-US" dirty="0" err="1"/>
              <a:t>Sekondari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Ualimu</a:t>
            </a:r>
            <a:r>
              <a:rPr lang="en-US" dirty="0"/>
              <a:t> </a:t>
            </a:r>
            <a:r>
              <a:rPr lang="en-US" dirty="0" err="1"/>
              <a:t>pamoja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sw-KE" dirty="0"/>
              <a:t>fanya ufuatiliaji na tathmini ya utekelezaji wa mitaala;</a:t>
            </a:r>
            <a:endParaRPr lang="en-US" dirty="0"/>
          </a:p>
          <a:p>
            <a:pPr marL="688975" lvl="1" indent="-457200" algn="just">
              <a:spcBef>
                <a:spcPts val="45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err="1"/>
              <a:t>Kuandaa</a:t>
            </a:r>
            <a:r>
              <a:rPr lang="en-US" dirty="0"/>
              <a:t> </a:t>
            </a:r>
            <a:r>
              <a:rPr lang="en-US" dirty="0" err="1"/>
              <a:t>vifaa</a:t>
            </a:r>
            <a:r>
              <a:rPr lang="en-US" dirty="0"/>
              <a:t> </a:t>
            </a:r>
            <a:r>
              <a:rPr lang="en-US" dirty="0" err="1"/>
              <a:t>saidizi</a:t>
            </a:r>
            <a:r>
              <a:rPr lang="en-US" dirty="0"/>
              <a:t> </a:t>
            </a:r>
            <a:r>
              <a:rPr lang="en-US" dirty="0" err="1"/>
              <a:t>vya</a:t>
            </a:r>
            <a:r>
              <a:rPr lang="en-US" dirty="0"/>
              <a:t> </a:t>
            </a:r>
            <a:r>
              <a:rPr lang="en-US" dirty="0" err="1"/>
              <a:t>kutekeleza</a:t>
            </a:r>
            <a:r>
              <a:rPr lang="en-US" dirty="0"/>
              <a:t> </a:t>
            </a:r>
            <a:r>
              <a:rPr lang="en-US" dirty="0" err="1"/>
              <a:t>mtaala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kuhakiki</a:t>
            </a:r>
            <a:r>
              <a:rPr lang="en-US" dirty="0"/>
              <a:t> </a:t>
            </a:r>
            <a:r>
              <a:rPr lang="en-US" dirty="0" err="1"/>
              <a:t>ubora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vifaa</a:t>
            </a:r>
            <a:r>
              <a:rPr lang="en-US" dirty="0"/>
              <a:t> </a:t>
            </a:r>
            <a:r>
              <a:rPr lang="en-US" dirty="0" err="1"/>
              <a:t>vinavyolengwa</a:t>
            </a:r>
            <a:r>
              <a:rPr lang="en-US" dirty="0"/>
              <a:t> </a:t>
            </a:r>
            <a:r>
              <a:rPr lang="en-US" dirty="0" err="1"/>
              <a:t>kutumiwa</a:t>
            </a:r>
            <a:r>
              <a:rPr lang="en-US" dirty="0"/>
              <a:t> </a:t>
            </a:r>
            <a:r>
              <a:rPr lang="en-US" dirty="0" err="1"/>
              <a:t>katika</a:t>
            </a:r>
            <a:r>
              <a:rPr lang="en-US" dirty="0"/>
              <a:t> </a:t>
            </a:r>
            <a:r>
              <a:rPr lang="en-US" dirty="0" err="1"/>
              <a:t>Ngazi</a:t>
            </a:r>
            <a:r>
              <a:rPr lang="en-US" dirty="0"/>
              <a:t> za </a:t>
            </a:r>
            <a:r>
              <a:rPr lang="en-US" dirty="0" err="1"/>
              <a:t>Elimu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Awali</a:t>
            </a:r>
            <a:r>
              <a:rPr lang="en-US" dirty="0"/>
              <a:t>, </a:t>
            </a:r>
            <a:r>
              <a:rPr lang="en-US" dirty="0" err="1"/>
              <a:t>Msingi</a:t>
            </a:r>
            <a:r>
              <a:rPr lang="en-US" dirty="0"/>
              <a:t>, </a:t>
            </a:r>
            <a:r>
              <a:rPr lang="en-US" dirty="0" err="1"/>
              <a:t>Sekondari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Ualimu</a:t>
            </a:r>
            <a:r>
              <a:rPr lang="en-US" dirty="0"/>
              <a:t>;</a:t>
            </a:r>
          </a:p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11011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0E2232EC-D223-929C-1032-5D3F4B8A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346646"/>
            <a:ext cx="7128792" cy="922114"/>
          </a:xfrm>
        </p:spPr>
        <p:txBody>
          <a:bodyPr/>
          <a:lstStyle/>
          <a:p>
            <a:r>
              <a:rPr lang="es-US" sz="3500" dirty="0" err="1">
                <a:effectLst/>
              </a:rPr>
              <a:t>Tahasusi</a:t>
            </a:r>
            <a:r>
              <a:rPr lang="es-US" sz="3500" dirty="0">
                <a:effectLst/>
              </a:rPr>
              <a:t> </a:t>
            </a:r>
            <a:r>
              <a:rPr lang="es-US" sz="3500" dirty="0" err="1">
                <a:effectLst/>
              </a:rPr>
              <a:t>za</a:t>
            </a:r>
            <a:r>
              <a:rPr lang="es-US" sz="3500" dirty="0">
                <a:effectLst/>
              </a:rPr>
              <a:t> </a:t>
            </a:r>
            <a:r>
              <a:rPr lang="es-US" sz="3500" dirty="0" err="1">
                <a:effectLst/>
              </a:rPr>
              <a:t>Masomo</a:t>
            </a:r>
            <a:r>
              <a:rPr lang="es-US" sz="3500" dirty="0">
                <a:effectLst/>
              </a:rPr>
              <a:t>…</a:t>
            </a:r>
            <a:endParaRPr lang="en-US" altLang="x-none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796097"/>
              </p:ext>
            </p:extLst>
          </p:nvPr>
        </p:nvGraphicFramePr>
        <p:xfrm>
          <a:off x="0" y="1285960"/>
          <a:ext cx="9144000" cy="5409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3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00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7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C: Business Studies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Kada</a:t>
                      </a: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tarajiwa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120" marR="501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2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Economics, Business Studies and Accountancy 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EBuAc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Uchumi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Biashara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Uhasibu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Ugavi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Mipango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Uhusiano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(public relations),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Uthamini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majengo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ardhi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Banking and Finance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6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Economics, Geography and Mathematics (EGM)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Uchumi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Uhasibu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Upimaji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ardhi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Urubani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Usanifu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majengo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Ukadiriaji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majenzi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Ugavi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Mipango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Archeology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Uhusiano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(public relations),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Uthamini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majengo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ardhi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Banking and Finance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2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Economics, Computer Science and Mathematics 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ECsM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Uchumi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TEHAMA,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Uhasibu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Upimaji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ardhi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Ukadiriaji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majenzi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Usanifu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majengo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Ugavi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Mipango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Uthamini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majengo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ardhi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Banking and Finance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72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Studies, Accountancy and Computer Science 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BuAcCs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Biashara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Uchumi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TEHAMA,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Uhasibu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Ugavi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Mipango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Archeology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Uhusiano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(public relations),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Banking and Finance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72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Studies, Accountancy and Mathematics 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BuAcM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Biashara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Uchumi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Uhasibu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Ugavi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Mipango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Uhusiano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(public relations),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Uthamini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majengo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ardhi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0120" marR="501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58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556EF-0804-1C9A-05B7-211B49ED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476672"/>
            <a:ext cx="6696744" cy="634082"/>
          </a:xfrm>
        </p:spPr>
        <p:txBody>
          <a:bodyPr/>
          <a:lstStyle/>
          <a:p>
            <a:r>
              <a:rPr lang="es-US" sz="3500" dirty="0" err="1">
                <a:effectLst/>
              </a:rPr>
              <a:t>Tahasusi</a:t>
            </a:r>
            <a:r>
              <a:rPr lang="es-US" sz="3500" dirty="0">
                <a:effectLst/>
              </a:rPr>
              <a:t> </a:t>
            </a:r>
            <a:r>
              <a:rPr lang="es-US" sz="3500" dirty="0" err="1">
                <a:effectLst/>
              </a:rPr>
              <a:t>za</a:t>
            </a:r>
            <a:r>
              <a:rPr lang="es-US" sz="3500" dirty="0">
                <a:effectLst/>
              </a:rPr>
              <a:t> </a:t>
            </a:r>
            <a:r>
              <a:rPr lang="es-US" sz="3500" dirty="0" err="1">
                <a:effectLst/>
              </a:rPr>
              <a:t>Masomo</a:t>
            </a:r>
            <a:r>
              <a:rPr lang="es-US" sz="3500" dirty="0">
                <a:effectLst/>
              </a:rPr>
              <a:t>…</a:t>
            </a:r>
            <a:endParaRPr lang="en-US" sz="3500" dirty="0"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14198-D2B1-961B-FEF9-3B2745406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5164"/>
            <a:ext cx="8229600" cy="5159598"/>
          </a:xfrm>
        </p:spPr>
        <p:txBody>
          <a:bodyPr/>
          <a:lstStyle/>
          <a:p>
            <a:pPr marL="571500" indent="-571500">
              <a:buFont typeface="+mj-lt"/>
              <a:buAutoNum type="arabicPeriod" startAt="4"/>
            </a:pPr>
            <a:endParaRPr lang="en-GB" sz="2000" dirty="0">
              <a:effectLst/>
            </a:endParaRPr>
          </a:p>
          <a:p>
            <a:pPr marL="571500" indent="-571500">
              <a:buFont typeface="+mj-lt"/>
              <a:buAutoNum type="arabicPeriod" startAt="4"/>
            </a:pPr>
            <a:endParaRPr lang="en-GB" sz="2400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7B5F2B-ABAD-2FAC-C22F-F751BC1F2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41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716048"/>
              </p:ext>
            </p:extLst>
          </p:nvPr>
        </p:nvGraphicFramePr>
        <p:xfrm>
          <a:off x="0" y="1340768"/>
          <a:ext cx="9144000" cy="5517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F: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Tahasusi</a:t>
                      </a: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</a:t>
                      </a: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Kada</a:t>
                      </a: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tarajiwa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Biology, Food and Human Nutrition and Sports (BNS)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Afya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Lishe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5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Sports, Arabic and English Language 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SArL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Ukocha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Ukalimani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78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Fasihi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Kiswahili, English Language and Sports 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FaLS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Ukocha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Ukalimani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French, English Language and Sports (FLS)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Ukocha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Ukalimani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6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Kiswahili, English Language and Sports (KLS)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Ukocha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Ukalimani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78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English Language, Chinese and Sports 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LChS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Ukocha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Ukalimani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528" marR="605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32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F65C8-F07A-8C26-5ED8-7A984CEB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461242"/>
            <a:ext cx="6951970" cy="922114"/>
          </a:xfrm>
        </p:spPr>
        <p:txBody>
          <a:bodyPr/>
          <a:lstStyle/>
          <a:p>
            <a:r>
              <a:rPr lang="es-US" sz="3500" dirty="0" err="1">
                <a:effectLst/>
              </a:rPr>
              <a:t>Tahasusi</a:t>
            </a:r>
            <a:r>
              <a:rPr lang="es-US" sz="3500" dirty="0">
                <a:effectLst/>
              </a:rPr>
              <a:t> </a:t>
            </a:r>
            <a:r>
              <a:rPr lang="es-US" sz="3500" dirty="0" err="1">
                <a:effectLst/>
              </a:rPr>
              <a:t>za</a:t>
            </a:r>
            <a:r>
              <a:rPr lang="es-US" sz="3500" dirty="0">
                <a:effectLst/>
              </a:rPr>
              <a:t> </a:t>
            </a:r>
            <a:r>
              <a:rPr lang="es-US" sz="3500" dirty="0" err="1">
                <a:effectLst/>
              </a:rPr>
              <a:t>Masomo</a:t>
            </a:r>
            <a:r>
              <a:rPr lang="es-US" sz="3500" dirty="0">
                <a:effectLst/>
              </a:rPr>
              <a:t>…</a:t>
            </a:r>
            <a:endParaRPr lang="aa-ET" sz="3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3EB34-050C-C1A0-A73D-06FF7265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42</a:t>
            </a:fld>
            <a:endParaRPr lang="en-GB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843114"/>
              </p:ext>
            </p:extLst>
          </p:nvPr>
        </p:nvGraphicFramePr>
        <p:xfrm>
          <a:off x="0" y="1383356"/>
          <a:ext cx="9144000" cy="5338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9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022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H: 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Tahasusi</a:t>
                      </a: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za</a:t>
                      </a: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Elimu</a:t>
                      </a: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Dini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Kada</a:t>
                      </a:r>
                      <a:r>
                        <a:rPr lang="en-GB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tarajiwa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7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Islamic Knowledge, History and Geography (IHG)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Archeology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Falsafa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0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71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Islamic Knowledge, History and Arabic 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IHAr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Archeology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Ukalimani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Falsafa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Islamic Knowledge, History and English Language (IHL)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Archeology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Ukalimani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Falsafa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7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73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Islamic Knowledge, History and Kiswahili (IHK)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Archeology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Uandishi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Habari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Rasilimaliwatu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Ukutubi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Utunzaji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Kumbukumbu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Utawala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Sheria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Siasa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Diplomasia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Falsafa</a:t>
                      </a:r>
                      <a:r>
                        <a:rPr lang="en-GB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38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696744" cy="1080120"/>
          </a:xfrm>
        </p:spPr>
        <p:txBody>
          <a:bodyPr/>
          <a:lstStyle/>
          <a:p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Wajibu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wathibiti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500" dirty="0" err="1">
                <a:latin typeface="Arial" panose="020B0604020202020204" pitchFamily="34" charset="0"/>
                <a:cs typeface="Arial" panose="020B0604020202020204" pitchFamily="34" charset="0"/>
              </a:rPr>
              <a:t>Ubora</a:t>
            </a:r>
            <a:r>
              <a:rPr lang="en-US" altLang="x-none" sz="3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3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5155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Kufanya</a:t>
            </a:r>
            <a:r>
              <a:rPr lang="en-US" sz="2800" dirty="0"/>
              <a:t> </a:t>
            </a:r>
            <a:r>
              <a:rPr lang="en-US" sz="2800" dirty="0" err="1"/>
              <a:t>ufuatiliaji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kuhakikisha</a:t>
            </a:r>
            <a:r>
              <a:rPr lang="en-US" sz="2800" dirty="0"/>
              <a:t> </a:t>
            </a:r>
            <a:r>
              <a:rPr lang="en-US" sz="2800" dirty="0" err="1"/>
              <a:t>kuwa</a:t>
            </a:r>
            <a:r>
              <a:rPr lang="en-US" sz="2800" dirty="0"/>
              <a:t> </a:t>
            </a:r>
            <a:r>
              <a:rPr lang="en-US" sz="2800" dirty="0" err="1"/>
              <a:t>mtaala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ngazi</a:t>
            </a:r>
            <a:r>
              <a:rPr lang="en-US" sz="2800" dirty="0"/>
              <a:t> </a:t>
            </a:r>
            <a:r>
              <a:rPr lang="en-US" sz="2800" dirty="0" err="1"/>
              <a:t>hii</a:t>
            </a:r>
            <a:r>
              <a:rPr lang="en-US" sz="2800" dirty="0"/>
              <a:t> </a:t>
            </a:r>
            <a:r>
              <a:rPr lang="en-US" sz="2800" dirty="0" err="1"/>
              <a:t>unatekelezwa</a:t>
            </a:r>
            <a:r>
              <a:rPr lang="en-US" sz="2800" dirty="0"/>
              <a:t> </a:t>
            </a:r>
            <a:r>
              <a:rPr lang="en-US" sz="2800" dirty="0" err="1"/>
              <a:t>kama</a:t>
            </a:r>
            <a:r>
              <a:rPr lang="en-US" sz="2800" dirty="0"/>
              <a:t> </a:t>
            </a:r>
            <a:r>
              <a:rPr lang="en-US" sz="2800" dirty="0" err="1"/>
              <a:t>ulivyoandaliwa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Kutoa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iliyoboreshwa</a:t>
            </a:r>
            <a:r>
              <a:rPr lang="en-US" sz="2800" dirty="0"/>
              <a:t> </a:t>
            </a:r>
            <a:r>
              <a:rPr lang="en-US" sz="2800" dirty="0" err="1"/>
              <a:t>kwa</a:t>
            </a:r>
            <a:r>
              <a:rPr lang="en-US" sz="2800" dirty="0"/>
              <a:t> </a:t>
            </a:r>
            <a:r>
              <a:rPr lang="en-US" sz="2800" dirty="0" err="1"/>
              <a:t>watekelezaji</a:t>
            </a:r>
            <a:r>
              <a:rPr lang="en-US" sz="2800" dirty="0"/>
              <a:t> </a:t>
            </a:r>
            <a:r>
              <a:rPr lang="en-US" sz="2800" dirty="0" err="1"/>
              <a:t>wote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eneo</a:t>
            </a:r>
            <a:r>
              <a:rPr lang="en-US" sz="2800" dirty="0"/>
              <a:t> </a:t>
            </a:r>
            <a:r>
              <a:rPr lang="en-US" sz="2800" dirty="0" err="1"/>
              <a:t>lako</a:t>
            </a:r>
            <a:r>
              <a:rPr lang="en-US" sz="2800" dirty="0"/>
              <a:t> (</a:t>
            </a:r>
            <a:r>
              <a:rPr lang="en-US" sz="2800" dirty="0" err="1"/>
              <a:t>wawezeshaji</a:t>
            </a:r>
            <a:r>
              <a:rPr lang="en-US" sz="2800" dirty="0"/>
              <a:t>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Kusaidia</a:t>
            </a:r>
            <a:r>
              <a:rPr lang="en-US" sz="2800" dirty="0"/>
              <a:t> </a:t>
            </a:r>
            <a:r>
              <a:rPr lang="en-US" sz="2800" dirty="0" err="1"/>
              <a:t>kutoa</a:t>
            </a:r>
            <a:r>
              <a:rPr lang="en-US" sz="2800" dirty="0"/>
              <a:t> </a:t>
            </a:r>
            <a:r>
              <a:rPr lang="en-US" sz="2800" dirty="0" err="1"/>
              <a:t>elimu</a:t>
            </a:r>
            <a:r>
              <a:rPr lang="en-US" sz="2800" dirty="0"/>
              <a:t> </a:t>
            </a:r>
            <a:r>
              <a:rPr lang="en-US" sz="2800" dirty="0" err="1"/>
              <a:t>juu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Tahasusi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Kuhamasisha</a:t>
            </a:r>
            <a:r>
              <a:rPr lang="en-US" sz="2800" dirty="0"/>
              <a:t> MEWAKA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Mikoa</a:t>
            </a:r>
            <a:r>
              <a:rPr lang="en-US" sz="2800" dirty="0"/>
              <a:t>/</a:t>
            </a:r>
            <a:r>
              <a:rPr lang="en-US" sz="2800" dirty="0" err="1"/>
              <a:t>Halmashauri</a:t>
            </a:r>
            <a:r>
              <a:rPr lang="en-US" sz="2800" dirty="0"/>
              <a:t> </a:t>
            </a:r>
            <a:r>
              <a:rPr lang="en-US" sz="2800" dirty="0" err="1"/>
              <a:t>zetu</a:t>
            </a:r>
            <a:r>
              <a:rPr lang="en-US" sz="2800" dirty="0"/>
              <a:t>, </a:t>
            </a:r>
            <a:r>
              <a:rPr lang="en-US" sz="2800" dirty="0" err="1"/>
              <a:t>matumizi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Maktaba</a:t>
            </a:r>
            <a:r>
              <a:rPr lang="en-US" sz="2800" dirty="0"/>
              <a:t> </a:t>
            </a:r>
            <a:r>
              <a:rPr lang="en-US" sz="2800" dirty="0" err="1"/>
              <a:t>Mtandao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LMS.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err="1"/>
              <a:t>Kufanya</a:t>
            </a:r>
            <a:r>
              <a:rPr lang="en-US" sz="2800" dirty="0"/>
              <a:t> </a:t>
            </a:r>
            <a:r>
              <a:rPr lang="en-US" sz="2800" dirty="0" err="1"/>
              <a:t>ufuatiliaji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kujiridhisha</a:t>
            </a:r>
            <a:r>
              <a:rPr lang="en-US" sz="2800" dirty="0"/>
              <a:t> </a:t>
            </a:r>
            <a:r>
              <a:rPr lang="en-US" sz="2800" dirty="0" err="1"/>
              <a:t>kuwa</a:t>
            </a:r>
            <a:r>
              <a:rPr lang="en-US" sz="2800" dirty="0"/>
              <a:t> </a:t>
            </a:r>
            <a:r>
              <a:rPr lang="en-US" sz="2800" dirty="0" err="1"/>
              <a:t>inatekelezwa</a:t>
            </a:r>
            <a:r>
              <a:rPr lang="en-US" sz="2800" dirty="0"/>
              <a:t> </a:t>
            </a:r>
            <a:r>
              <a:rPr lang="en-US" sz="2800" dirty="0" err="1"/>
              <a:t>kama</a:t>
            </a:r>
            <a:r>
              <a:rPr lang="en-US" sz="2800" dirty="0"/>
              <a:t> </a:t>
            </a:r>
            <a:r>
              <a:rPr lang="en-US" sz="2800" dirty="0" err="1"/>
              <a:t>ilivyopangwa</a:t>
            </a:r>
            <a:r>
              <a:rPr lang="en-US" sz="2800" dirty="0"/>
              <a:t>.</a:t>
            </a:r>
            <a:endParaRPr lang="en-US" sz="3000" dirty="0"/>
          </a:p>
          <a:p>
            <a:pPr algn="just"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9592" y="4869160"/>
            <a:ext cx="2133600" cy="365125"/>
          </a:xfrm>
        </p:spPr>
        <p:txBody>
          <a:bodyPr/>
          <a:lstStyle/>
          <a:p>
            <a:fld id="{A8C49640-C73F-DB47-8529-5EF0472658B0}" type="slidenum">
              <a:rPr lang="en-GB" altLang="en-US" smtClean="0"/>
              <a:pPr/>
              <a:t>43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161226"/>
      </p:ext>
    </p:extLst>
  </p:cSld>
  <p:clrMapOvr>
    <a:masterClrMapping/>
  </p:clrMapOvr>
  <p:transition spd="slow">
    <p:blinds dir="vert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128792" cy="922114"/>
          </a:xfrm>
        </p:spPr>
        <p:txBody>
          <a:bodyPr/>
          <a:lstStyle/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Ualimu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41897"/>
            <a:ext cx="8712968" cy="491445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ms-MY" sz="2800" dirty="0" err="1"/>
              <a:t>Utekelezaji</a:t>
            </a:r>
            <a:r>
              <a:rPr lang="ms-MY" sz="2800" dirty="0"/>
              <a:t> wa </a:t>
            </a:r>
            <a:r>
              <a:rPr lang="ms-MY" sz="2800" dirty="0" err="1"/>
              <a:t>mitaala</a:t>
            </a:r>
            <a:r>
              <a:rPr lang="ms-MY" sz="2800" dirty="0"/>
              <a:t> ya </a:t>
            </a:r>
            <a:r>
              <a:rPr lang="ms-MY" sz="2800" dirty="0" err="1"/>
              <a:t>Ualimu</a:t>
            </a:r>
            <a:r>
              <a:rPr lang="ms-MY" sz="2800" dirty="0"/>
              <a:t> wa </a:t>
            </a:r>
            <a:r>
              <a:rPr lang="en-US" altLang="x-none" sz="2800" dirty="0" err="1"/>
              <a:t>Elimu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Awali</a:t>
            </a:r>
            <a:r>
              <a:rPr lang="en-US" altLang="x-none" sz="2800" dirty="0"/>
              <a:t>, </a:t>
            </a:r>
            <a:r>
              <a:rPr lang="en-US" altLang="x-none" sz="2800" dirty="0" err="1"/>
              <a:t>Msingi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Maalumu</a:t>
            </a:r>
            <a:r>
              <a:rPr lang="en-US" altLang="x-none" sz="2800" dirty="0"/>
              <a:t> </a:t>
            </a:r>
            <a:r>
              <a:rPr lang="ms-MY" sz="2800" dirty="0"/>
              <a:t>umeanza Septemba, 2024.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ms-MY" sz="2800" b="1" dirty="0"/>
              <a:t>Sifa ya kujiunga na ngazi hii ni: </a:t>
            </a:r>
          </a:p>
          <a:p>
            <a:pPr marL="914400" lvl="1" indent="-514350" algn="just">
              <a:buFont typeface="+mj-lt"/>
              <a:buAutoNum type="alphaLcParenR"/>
            </a:pPr>
            <a:r>
              <a:rPr lang="ms-MY" dirty="0"/>
              <a:t>Elimu ya Sekondari Hatua ya Juu (Kidato cha 6).</a:t>
            </a:r>
          </a:p>
          <a:p>
            <a:pPr marL="914400" lvl="1" indent="-514350" algn="just">
              <a:buFont typeface="+mj-lt"/>
              <a:buAutoNum type="alphaLcParenR"/>
            </a:pPr>
            <a:r>
              <a:rPr lang="ms-MY" dirty="0"/>
              <a:t>Cheti cha Ualimu cha Astashahada</a:t>
            </a:r>
          </a:p>
          <a:p>
            <a:pPr marL="914400" lvl="1" indent="-514350" algn="just">
              <a:buFont typeface="+mj-lt"/>
              <a:buAutoNum type="alphaLcParenR"/>
            </a:pPr>
            <a:r>
              <a:rPr lang="ms-MY" dirty="0"/>
              <a:t>Kidato cha Nne kwa programu ya miaka mitatu kwa masomo ya Sayansi na Hisabati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x-none" sz="2800" dirty="0" err="1"/>
              <a:t>Walimu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tarajali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wa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sekondari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wahitimu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wa</a:t>
            </a:r>
            <a:r>
              <a:rPr lang="en-US" altLang="x-none" sz="2800" dirty="0"/>
              <a:t> Shahada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Elimu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Juu</a:t>
            </a:r>
            <a:r>
              <a:rPr lang="en-US" altLang="x-none" sz="2800" dirty="0"/>
              <a:t>. </a:t>
            </a:r>
          </a:p>
          <a:p>
            <a:pPr algn="just">
              <a:buFont typeface="Wingdings" pitchFamily="2" charset="2"/>
              <a:buChar char="Ø"/>
            </a:pPr>
            <a:endParaRPr lang="ms-MY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ms-MY" sz="2800" dirty="0"/>
          </a:p>
          <a:p>
            <a:pPr algn="just">
              <a:buFont typeface="Wingdings" pitchFamily="2" charset="2"/>
              <a:buChar char="Ø"/>
            </a:pPr>
            <a:endParaRPr lang="ms-MY" sz="2700" dirty="0"/>
          </a:p>
          <a:p>
            <a:pPr marL="0" indent="0">
              <a:buNone/>
            </a:pPr>
            <a:endParaRPr lang="ms-MY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44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52423"/>
      </p:ext>
    </p:extLst>
  </p:cSld>
  <p:clrMapOvr>
    <a:masterClrMapping/>
  </p:clrMapOvr>
  <p:transition spd="slow">
    <p:blinds dir="vert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9B47E211-0495-7C65-1D03-7C39FD3BE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7859"/>
            <a:ext cx="8489628" cy="504056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sz="2800" dirty="0" err="1"/>
              <a:t>Mabadiliko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mitaala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Ualimu</a:t>
            </a:r>
            <a:r>
              <a:rPr lang="en-US" sz="2800" dirty="0"/>
              <a:t>  </a:t>
            </a:r>
            <a:r>
              <a:rPr lang="en-US" sz="2800" dirty="0" err="1"/>
              <a:t>yamelenga</a:t>
            </a:r>
            <a:r>
              <a:rPr lang="en-US" sz="2800" dirty="0"/>
              <a:t> </a:t>
            </a:r>
            <a:r>
              <a:rPr lang="ms-MY" sz="2800" dirty="0"/>
              <a:t>kumwandaa mwalimu tarajali</a:t>
            </a:r>
            <a:r>
              <a:rPr lang="en-US" sz="2800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dirty="0" err="1"/>
              <a:t>Mwenye</a:t>
            </a:r>
            <a:r>
              <a:rPr lang="en-US" dirty="0"/>
              <a:t> </a:t>
            </a:r>
            <a:r>
              <a:rPr lang="ms-MY" dirty="0"/>
              <a:t>uwezo wa kumfanya mwanafunzi kuwa kitovu cha ujifunzaji.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ms-MY" dirty="0"/>
              <a:t>Kufundisha na kupima maendeleo ya mwanafunzi kwa kuzingatia Stadi za Karne ya 21. </a:t>
            </a:r>
          </a:p>
          <a:p>
            <a:pPr marL="401638" lvl="1" indent="-346075" algn="just">
              <a:buFont typeface="Wingdings" panose="05000000000000000000" pitchFamily="2" charset="2"/>
              <a:buChar char="v"/>
            </a:pPr>
            <a:r>
              <a:rPr lang="ms-MY" dirty="0"/>
              <a:t>Mitaala ya elimu ya ualimu imeboreshwa ili iakisi mabadiliko katika mitaala ya shule za awali, msingi na sekondari.</a:t>
            </a:r>
          </a:p>
          <a:p>
            <a:pPr marL="457200" lvl="1" indent="0" algn="just">
              <a:buNone/>
            </a:pPr>
            <a:endParaRPr lang="en-US" sz="2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BDDB98F-FE4C-BFF5-4FEA-E9908D06E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47585"/>
            <a:ext cx="6840760" cy="1224136"/>
          </a:xfrm>
        </p:spPr>
        <p:txBody>
          <a:bodyPr/>
          <a:lstStyle/>
          <a:p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Ualimu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12768" cy="922114"/>
          </a:xfrm>
        </p:spPr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Ualimu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125" y="1484784"/>
            <a:ext cx="8229600" cy="43924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err="1"/>
              <a:t>Maboresho</a:t>
            </a:r>
            <a:r>
              <a:rPr lang="en-US" sz="2800" dirty="0"/>
              <a:t> </a:t>
            </a:r>
            <a:r>
              <a:rPr lang="en-US" sz="2800" dirty="0" err="1"/>
              <a:t>haya</a:t>
            </a:r>
            <a:r>
              <a:rPr lang="en-US" sz="2800" dirty="0"/>
              <a:t> </a:t>
            </a:r>
            <a:r>
              <a:rPr lang="en-US" sz="2800" dirty="0" err="1"/>
              <a:t>yapo</a:t>
            </a:r>
            <a:r>
              <a:rPr lang="en-US" sz="2800" dirty="0"/>
              <a:t> </a:t>
            </a:r>
            <a:r>
              <a:rPr lang="en-US" sz="2800" dirty="0" err="1"/>
              <a:t>katika</a:t>
            </a:r>
            <a:r>
              <a:rPr lang="en-US" sz="2800" dirty="0"/>
              <a:t> </a:t>
            </a:r>
            <a:r>
              <a:rPr lang="en-US" sz="2800" dirty="0" err="1"/>
              <a:t>maeneo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msingi</a:t>
            </a:r>
            <a:r>
              <a:rPr lang="en-US" sz="2800" dirty="0"/>
              <a:t> </a:t>
            </a:r>
            <a:r>
              <a:rPr lang="en-US" sz="2800" dirty="0" err="1"/>
              <a:t>yafuatayo</a:t>
            </a:r>
            <a:r>
              <a:rPr lang="en-US" sz="2800" dirty="0"/>
              <a:t>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ms-MY" b="1" dirty="0"/>
              <a:t>Maudhui ya masomo anayofundisha</a:t>
            </a:r>
            <a:r>
              <a:rPr lang="ms-MY" dirty="0"/>
              <a:t>: Mwalimu tarajali atapata umahiri wa masomo atakayofundisha kupitia elimu yake kabla hajajiunga na mafunzo ya ualimu.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46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2091399"/>
      </p:ext>
    </p:extLst>
  </p:cSld>
  <p:clrMapOvr>
    <a:masterClrMapping/>
  </p:clrMapOvr>
  <p:transition spd="slow">
    <p:blinds dir="vert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696744" cy="922114"/>
          </a:xfrm>
        </p:spPr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Ualimu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2"/>
          </a:xfrm>
        </p:spPr>
        <p:txBody>
          <a:bodyPr/>
          <a:lstStyle/>
          <a:p>
            <a:pPr marL="857250" lvl="2" indent="-457200" algn="just">
              <a:buFont typeface="Wingdings" panose="05000000000000000000" pitchFamily="2" charset="2"/>
              <a:buChar char="q"/>
            </a:pPr>
            <a:r>
              <a:rPr lang="ms-MY" sz="2800" b="1" dirty="0"/>
              <a:t>Usimamizi wa ujifunzaji na ufundishaji</a:t>
            </a:r>
            <a:r>
              <a:rPr lang="ms-MY" sz="2800" dirty="0"/>
              <a:t>: Umahiri huu utapatikana kupitia </a:t>
            </a:r>
            <a:r>
              <a:rPr lang="ms-MY" sz="2800" dirty="0" err="1"/>
              <a:t>masomo</a:t>
            </a:r>
            <a:r>
              <a:rPr lang="ms-MY" sz="2800" dirty="0"/>
              <a:t> ya;</a:t>
            </a:r>
          </a:p>
          <a:p>
            <a:pPr marL="1314450" lvl="3" indent="-457200" algn="just">
              <a:buFont typeface="Wingdings" pitchFamily="2" charset="2"/>
              <a:buChar char="ü"/>
            </a:pPr>
            <a:r>
              <a:rPr lang="ms-MY" sz="2800" dirty="0"/>
              <a:t>Saikolojia ya elimu kwa rika husika;</a:t>
            </a:r>
          </a:p>
          <a:p>
            <a:pPr marL="1314450" lvl="3" indent="-457200" algn="just">
              <a:buFont typeface="Wingdings" pitchFamily="2" charset="2"/>
              <a:buChar char="ü"/>
            </a:pPr>
            <a:r>
              <a:rPr lang="ms-MY" sz="2800" dirty="0" err="1"/>
              <a:t>Sosholojia</a:t>
            </a:r>
            <a:r>
              <a:rPr lang="ms-MY" sz="2800" dirty="0"/>
              <a:t> ya </a:t>
            </a:r>
            <a:r>
              <a:rPr lang="ms-MY" sz="2800" dirty="0" err="1"/>
              <a:t>elimu</a:t>
            </a:r>
            <a:r>
              <a:rPr lang="ms-MY" sz="2800" dirty="0"/>
              <a:t>; </a:t>
            </a:r>
          </a:p>
          <a:p>
            <a:pPr marL="1314450" lvl="3" indent="-457200" algn="just">
              <a:buFont typeface="Wingdings" pitchFamily="2" charset="2"/>
              <a:buChar char="ü"/>
            </a:pPr>
            <a:r>
              <a:rPr lang="ms-MY" sz="2800" dirty="0"/>
              <a:t>Mbinu za kuwasiliana kwa rika husika; mafunzo ya maadili na weledi; na </a:t>
            </a:r>
          </a:p>
          <a:p>
            <a:pPr marL="1314450" lvl="3" indent="-457200" algn="just">
              <a:buFont typeface="Wingdings" pitchFamily="2" charset="2"/>
              <a:buChar char="ü"/>
            </a:pPr>
            <a:r>
              <a:rPr lang="ms-MY" sz="2800" dirty="0"/>
              <a:t>Uwezo wa kuendesha mafunzo.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47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2064439"/>
      </p:ext>
    </p:extLst>
  </p:cSld>
  <p:clrMapOvr>
    <a:masterClrMapping/>
  </p:clrMapOvr>
  <p:transition spd="slow">
    <p:blinds dir="vert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840760" cy="922114"/>
          </a:xfrm>
        </p:spPr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Ualimu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31083"/>
            <a:ext cx="8568952" cy="5414590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q"/>
            </a:pPr>
            <a:r>
              <a:rPr lang="ms-MY" b="1" dirty="0">
                <a:latin typeface="Arial" panose="020B0604020202020204" pitchFamily="34" charset="0"/>
                <a:cs typeface="Arial" panose="020B0604020202020204" pitchFamily="34" charset="0"/>
              </a:rPr>
              <a:t>Mbinu za kufundishia</a:t>
            </a:r>
            <a:r>
              <a:rPr lang="ms-MY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ms-MY" sz="2800" dirty="0" err="1"/>
              <a:t>Mbinu</a:t>
            </a:r>
            <a:r>
              <a:rPr lang="ms-MY" sz="2800" dirty="0"/>
              <a:t> </a:t>
            </a:r>
            <a:r>
              <a:rPr lang="ms-MY" sz="2800" dirty="0" err="1"/>
              <a:t>mahsusi</a:t>
            </a:r>
            <a:r>
              <a:rPr lang="ms-MY" sz="2800" dirty="0"/>
              <a:t> </a:t>
            </a:r>
            <a:r>
              <a:rPr lang="ms-MY" sz="2800" dirty="0" err="1"/>
              <a:t>kwa</a:t>
            </a:r>
            <a:r>
              <a:rPr lang="ms-MY" sz="2800" dirty="0"/>
              <a:t> </a:t>
            </a:r>
            <a:r>
              <a:rPr lang="ms-MY" sz="2800" dirty="0" err="1"/>
              <a:t>somo</a:t>
            </a:r>
            <a:r>
              <a:rPr lang="ms-MY" sz="2800" dirty="0"/>
              <a:t> </a:t>
            </a:r>
            <a:r>
              <a:rPr lang="ms-MY" sz="2800" dirty="0" err="1"/>
              <a:t>husika</a:t>
            </a:r>
            <a:endParaRPr lang="ms-MY" sz="2800" dirty="0"/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ms-MY" sz="2800" dirty="0" err="1"/>
              <a:t>Matumizi</a:t>
            </a:r>
            <a:r>
              <a:rPr lang="ms-MY" sz="2800" dirty="0"/>
              <a:t> ya TEHAMA, </a:t>
            </a:r>
            <a:r>
              <a:rPr lang="ms-MY" sz="2800" dirty="0" err="1"/>
              <a:t>teknolojia</a:t>
            </a:r>
            <a:r>
              <a:rPr lang="ms-MY" sz="2800" dirty="0"/>
              <a:t> </a:t>
            </a:r>
            <a:r>
              <a:rPr lang="ms-MY" sz="2800" dirty="0" err="1"/>
              <a:t>nyingine</a:t>
            </a:r>
            <a:r>
              <a:rPr lang="ms-MY" sz="2800" dirty="0"/>
              <a:t> </a:t>
            </a:r>
            <a:r>
              <a:rPr lang="ms-MY" sz="2800" dirty="0" err="1"/>
              <a:t>saidizi</a:t>
            </a:r>
            <a:r>
              <a:rPr lang="ms-MY" sz="2800" dirty="0"/>
              <a:t> </a:t>
            </a:r>
            <a:r>
              <a:rPr lang="ms-MY" sz="2800" dirty="0" err="1"/>
              <a:t>na</a:t>
            </a:r>
            <a:r>
              <a:rPr lang="ms-MY" sz="2800" dirty="0"/>
              <a:t> </a:t>
            </a:r>
            <a:r>
              <a:rPr lang="ms-MY" sz="2800" dirty="0" err="1"/>
              <a:t>ufaraguzi</a:t>
            </a:r>
            <a:r>
              <a:rPr lang="ms-MY" sz="2800" dirty="0"/>
              <a:t> (</a:t>
            </a:r>
            <a:r>
              <a:rPr lang="ms-MY" sz="2800" i="1" dirty="0" err="1"/>
              <a:t>improvisation</a:t>
            </a:r>
            <a:r>
              <a:rPr lang="ms-MY" sz="2800" dirty="0"/>
              <a:t>) </a:t>
            </a:r>
            <a:r>
              <a:rPr lang="ms-MY" sz="2800" dirty="0" err="1"/>
              <a:t>katika</a:t>
            </a:r>
            <a:r>
              <a:rPr lang="ms-MY" sz="2800" dirty="0"/>
              <a:t> </a:t>
            </a:r>
            <a:r>
              <a:rPr lang="ms-MY" sz="2800" dirty="0" err="1"/>
              <a:t>ufundishaji</a:t>
            </a:r>
            <a:r>
              <a:rPr lang="ms-MY" sz="2800" dirty="0"/>
              <a:t> </a:t>
            </a:r>
            <a:r>
              <a:rPr lang="ms-MY" sz="2800" dirty="0" err="1"/>
              <a:t>na</a:t>
            </a:r>
            <a:r>
              <a:rPr lang="ms-MY" sz="2800" dirty="0"/>
              <a:t> </a:t>
            </a:r>
            <a:r>
              <a:rPr lang="ms-MY" sz="2800" dirty="0" err="1"/>
              <a:t>ujifunzaji</a:t>
            </a:r>
            <a:r>
              <a:rPr lang="ms-MY" sz="2800" dirty="0"/>
              <a:t>.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ms-MY" sz="2800" dirty="0" err="1"/>
              <a:t>Uchopekaji</a:t>
            </a:r>
            <a:r>
              <a:rPr lang="ms-MY" sz="2800" dirty="0"/>
              <a:t> wa masuala mtambuka katika masomo bebezi.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ms-MY" sz="2800" dirty="0"/>
              <a:t>Uelewa wa masuala jumuishi katika ufundishaji na ujifunzaji.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ms-MY" sz="2950" dirty="0"/>
              <a:t>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48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770278"/>
      </p:ext>
    </p:extLst>
  </p:cSld>
  <p:clrMapOvr>
    <a:masterClrMapping/>
  </p:clrMapOvr>
  <p:transition spd="slow">
    <p:blinds dir="vert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Ualimu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CA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3" cy="4896544"/>
          </a:xfrm>
        </p:spPr>
        <p:txBody>
          <a:bodyPr/>
          <a:lstStyle/>
          <a:p>
            <a:pPr marL="808038">
              <a:buFont typeface="Wingdings" panose="05000000000000000000" pitchFamily="2" charset="2"/>
              <a:buChar char="ü"/>
            </a:pPr>
            <a:r>
              <a:rPr lang="ms-MY" sz="2800" dirty="0"/>
              <a:t>Umahiri katika kumjengea mwanafunzi Stadi za Karne ya 21.</a:t>
            </a:r>
          </a:p>
          <a:p>
            <a:pPr marL="808038">
              <a:buFont typeface="Wingdings" panose="05000000000000000000" pitchFamily="2" charset="2"/>
              <a:buChar char="ü"/>
            </a:pPr>
            <a:r>
              <a:rPr lang="en-CA" sz="2800" dirty="0" err="1"/>
              <a:t>Umahiri</a:t>
            </a:r>
            <a:r>
              <a:rPr lang="en-CA" sz="2800" dirty="0"/>
              <a:t> </a:t>
            </a:r>
            <a:r>
              <a:rPr lang="en-CA" sz="2800" dirty="0" err="1"/>
              <a:t>katika</a:t>
            </a:r>
            <a:r>
              <a:rPr lang="en-CA" sz="2800" dirty="0"/>
              <a:t> </a:t>
            </a:r>
            <a:r>
              <a:rPr lang="en-CA" sz="2800" dirty="0" err="1"/>
              <a:t>ufundishaji</a:t>
            </a:r>
            <a:r>
              <a:rPr lang="en-CA" sz="2800" dirty="0"/>
              <a:t> </a:t>
            </a:r>
            <a:r>
              <a:rPr lang="en-CA" sz="2800" dirty="0" err="1"/>
              <a:t>na</a:t>
            </a:r>
            <a:r>
              <a:rPr lang="en-CA" sz="2800" dirty="0"/>
              <a:t> </a:t>
            </a:r>
            <a:r>
              <a:rPr lang="en-CA" sz="2800" dirty="0" err="1"/>
              <a:t>ujifunzaji</a:t>
            </a:r>
            <a:r>
              <a:rPr lang="en-CA" sz="2800" dirty="0"/>
              <a:t> </a:t>
            </a:r>
            <a:r>
              <a:rPr lang="en-CA" sz="2800" dirty="0" err="1"/>
              <a:t>wa</a:t>
            </a:r>
            <a:r>
              <a:rPr lang="en-CA" sz="2800" dirty="0"/>
              <a:t> </a:t>
            </a:r>
            <a:r>
              <a:rPr lang="en-CA" sz="2800" dirty="0" err="1"/>
              <a:t>madarasa</a:t>
            </a:r>
            <a:r>
              <a:rPr lang="en-CA" sz="2800" dirty="0"/>
              <a:t> </a:t>
            </a:r>
            <a:r>
              <a:rPr lang="en-CA" sz="2800" dirty="0" err="1"/>
              <a:t>makubwa</a:t>
            </a:r>
            <a:r>
              <a:rPr lang="en-CA" sz="2800" dirty="0"/>
              <a:t> </a:t>
            </a:r>
            <a:r>
              <a:rPr lang="en-CA" sz="2800" dirty="0" err="1"/>
              <a:t>kwa</a:t>
            </a:r>
            <a:r>
              <a:rPr lang="en-CA" sz="2800" dirty="0"/>
              <a:t> </a:t>
            </a:r>
            <a:r>
              <a:rPr lang="en-CA" sz="2800" dirty="0" err="1"/>
              <a:t>ufanisi</a:t>
            </a:r>
            <a:r>
              <a:rPr lang="en-CA" sz="2800" dirty="0"/>
              <a:t>.</a:t>
            </a:r>
          </a:p>
          <a:p>
            <a:pPr marL="808038">
              <a:buFont typeface="Wingdings" panose="05000000000000000000" pitchFamily="2" charset="2"/>
              <a:buChar char="ü"/>
            </a:pPr>
            <a:r>
              <a:rPr lang="en-CA" sz="2800" dirty="0" err="1"/>
              <a:t>Umahiri</a:t>
            </a:r>
            <a:r>
              <a:rPr lang="en-CA" sz="2800" dirty="0"/>
              <a:t> </a:t>
            </a:r>
            <a:r>
              <a:rPr lang="en-CA" sz="2800" dirty="0" err="1"/>
              <a:t>wa</a:t>
            </a:r>
            <a:r>
              <a:rPr lang="en-CA" sz="2800" dirty="0"/>
              <a:t> </a:t>
            </a:r>
            <a:r>
              <a:rPr lang="en-CA" sz="2800" dirty="0" err="1"/>
              <a:t>kutumia</a:t>
            </a:r>
            <a:r>
              <a:rPr lang="en-CA" sz="2800" dirty="0"/>
              <a:t> </a:t>
            </a:r>
            <a:r>
              <a:rPr lang="en-CA" sz="2800" dirty="0" err="1"/>
              <a:t>michezo</a:t>
            </a:r>
            <a:r>
              <a:rPr lang="en-CA" sz="2800" dirty="0"/>
              <a:t> </a:t>
            </a:r>
            <a:r>
              <a:rPr lang="en-CA" sz="2800" dirty="0" err="1"/>
              <a:t>kama</a:t>
            </a:r>
            <a:r>
              <a:rPr lang="en-CA" sz="2800" dirty="0"/>
              <a:t> </a:t>
            </a:r>
            <a:r>
              <a:rPr lang="en-CA" sz="2800" dirty="0" err="1"/>
              <a:t>nyenzo</a:t>
            </a:r>
            <a:r>
              <a:rPr lang="en-CA" sz="2800" dirty="0"/>
              <a:t> muhimu </a:t>
            </a:r>
            <a:r>
              <a:rPr lang="en-CA" sz="2800" dirty="0" err="1"/>
              <a:t>ya</a:t>
            </a:r>
            <a:r>
              <a:rPr lang="en-CA" sz="2800" dirty="0"/>
              <a:t> </a:t>
            </a:r>
            <a:r>
              <a:rPr lang="en-CA" sz="2800" dirty="0" err="1"/>
              <a:t>ufundishaji</a:t>
            </a:r>
            <a:r>
              <a:rPr lang="en-CA" sz="2800" dirty="0"/>
              <a:t> </a:t>
            </a:r>
            <a:r>
              <a:rPr lang="en-CA" sz="2800" dirty="0" err="1"/>
              <a:t>na</a:t>
            </a:r>
            <a:r>
              <a:rPr lang="en-CA" sz="2800" dirty="0"/>
              <a:t> </a:t>
            </a:r>
            <a:r>
              <a:rPr lang="en-CA" sz="2800" dirty="0" err="1"/>
              <a:t>ujifunzaji</a:t>
            </a:r>
            <a:r>
              <a:rPr lang="en-CA" sz="2800" dirty="0"/>
              <a:t> </a:t>
            </a:r>
            <a:r>
              <a:rPr lang="en-CA" sz="2800" dirty="0" err="1"/>
              <a:t>katika</a:t>
            </a:r>
            <a:r>
              <a:rPr lang="en-CA" sz="2800" dirty="0"/>
              <a:t> </a:t>
            </a:r>
            <a:r>
              <a:rPr lang="en-CA" sz="2800" dirty="0" err="1"/>
              <a:t>elimu</a:t>
            </a:r>
            <a:r>
              <a:rPr lang="en-CA" sz="2800" dirty="0"/>
              <a:t> </a:t>
            </a:r>
            <a:r>
              <a:rPr lang="en-CA" sz="2800" dirty="0" err="1"/>
              <a:t>ya</a:t>
            </a:r>
            <a:r>
              <a:rPr lang="en-CA" sz="2800" dirty="0"/>
              <a:t> </a:t>
            </a:r>
            <a:r>
              <a:rPr lang="en-CA" sz="2800" dirty="0" err="1"/>
              <a:t>awali</a:t>
            </a:r>
            <a:r>
              <a:rPr lang="en-CA" sz="2800" dirty="0"/>
              <a:t>.</a:t>
            </a:r>
          </a:p>
          <a:p>
            <a:pPr marL="808038">
              <a:buFont typeface="Wingdings" panose="05000000000000000000" pitchFamily="2" charset="2"/>
              <a:buChar char="ü"/>
            </a:pPr>
            <a:r>
              <a:rPr lang="en-CA" sz="2800" dirty="0" err="1"/>
              <a:t>Umahiri</a:t>
            </a:r>
            <a:r>
              <a:rPr lang="en-CA" sz="2800" dirty="0"/>
              <a:t> </a:t>
            </a:r>
            <a:r>
              <a:rPr lang="en-CA" sz="2800" dirty="0" err="1"/>
              <a:t>wa</a:t>
            </a:r>
            <a:r>
              <a:rPr lang="en-CA" sz="2800" dirty="0"/>
              <a:t> </a:t>
            </a:r>
            <a:r>
              <a:rPr lang="en-CA" sz="2800" dirty="0" err="1"/>
              <a:t>kumjengea</a:t>
            </a:r>
            <a:r>
              <a:rPr lang="en-CA" sz="2800" dirty="0"/>
              <a:t> </a:t>
            </a:r>
            <a:r>
              <a:rPr lang="en-CA" sz="2800" dirty="0" err="1"/>
              <a:t>mwanafunzi</a:t>
            </a:r>
            <a:r>
              <a:rPr lang="en-CA" sz="2800" dirty="0"/>
              <a:t> </a:t>
            </a:r>
            <a:r>
              <a:rPr lang="en-CA" sz="2800" dirty="0" err="1"/>
              <a:t>maarifa</a:t>
            </a:r>
            <a:r>
              <a:rPr lang="en-CA" sz="2800" dirty="0"/>
              <a:t>, </a:t>
            </a:r>
            <a:r>
              <a:rPr lang="en-CA" sz="2800" dirty="0" err="1"/>
              <a:t>stadi</a:t>
            </a:r>
            <a:r>
              <a:rPr lang="en-CA" sz="2800" dirty="0"/>
              <a:t> </a:t>
            </a:r>
            <a:r>
              <a:rPr lang="en-CA" sz="2800" dirty="0" err="1"/>
              <a:t>na</a:t>
            </a:r>
            <a:r>
              <a:rPr lang="en-CA" sz="2800" dirty="0"/>
              <a:t> </a:t>
            </a:r>
            <a:r>
              <a:rPr lang="en-CA" sz="2800" dirty="0" err="1"/>
              <a:t>mwelekeo</a:t>
            </a:r>
            <a:r>
              <a:rPr lang="en-CA" sz="2800" dirty="0"/>
              <a:t> </a:t>
            </a:r>
            <a:r>
              <a:rPr lang="en-CA" sz="2800" dirty="0" err="1"/>
              <a:t>kama</a:t>
            </a:r>
            <a:r>
              <a:rPr lang="en-CA" sz="2800" dirty="0"/>
              <a:t> </a:t>
            </a:r>
            <a:r>
              <a:rPr lang="en-CA" sz="2800" dirty="0" err="1"/>
              <a:t>mtaala</a:t>
            </a:r>
            <a:r>
              <a:rPr lang="en-CA" sz="2800" dirty="0"/>
              <a:t> </a:t>
            </a:r>
            <a:r>
              <a:rPr lang="en-CA" sz="2800" dirty="0" err="1"/>
              <a:t>wa</a:t>
            </a:r>
            <a:r>
              <a:rPr lang="en-CA" sz="2800" dirty="0"/>
              <a:t> </a:t>
            </a:r>
            <a:r>
              <a:rPr lang="en-CA" sz="2800" dirty="0" err="1"/>
              <a:t>ujenzi</a:t>
            </a:r>
            <a:r>
              <a:rPr lang="en-CA" sz="2800" dirty="0"/>
              <a:t> </a:t>
            </a:r>
            <a:r>
              <a:rPr lang="en-CA" sz="2800" dirty="0" err="1"/>
              <a:t>wa</a:t>
            </a:r>
            <a:r>
              <a:rPr lang="en-CA" sz="2800" dirty="0"/>
              <a:t> </a:t>
            </a:r>
            <a:r>
              <a:rPr lang="en-CA" sz="2800" dirty="0" err="1"/>
              <a:t>umahiri</a:t>
            </a:r>
            <a:r>
              <a:rPr lang="en-CA" sz="2800" dirty="0"/>
              <a:t> </a:t>
            </a:r>
            <a:r>
              <a:rPr lang="en-CA" sz="2800" dirty="0" err="1"/>
              <a:t>unavyoelekeza</a:t>
            </a:r>
            <a:r>
              <a:rPr lang="en-CA" sz="28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49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222514"/>
      </p:ext>
    </p:extLst>
  </p:cSld>
  <p:clrMapOvr>
    <a:masterClrMapping/>
  </p:clrMapOvr>
  <p:transition spd="slow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2AE3E9B9-0BE3-9563-52BB-F2908F1E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16632"/>
            <a:ext cx="6696744" cy="1163712"/>
          </a:xfrm>
        </p:spPr>
        <p:txBody>
          <a:bodyPr/>
          <a:lstStyle/>
          <a:p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Utangulizi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F349C1A0-E451-81AD-D0EF-A6114134A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0" y="1484784"/>
            <a:ext cx="8435280" cy="5040560"/>
          </a:xfrm>
        </p:spPr>
        <p:txBody>
          <a:bodyPr/>
          <a:lstStyle/>
          <a:p>
            <a:pPr marL="688975" lvl="1" indent="-457200" algn="just">
              <a:spcBef>
                <a:spcPts val="45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err="1"/>
              <a:t>Kutoa</a:t>
            </a:r>
            <a:r>
              <a:rPr lang="en-US" dirty="0"/>
              <a:t> </a:t>
            </a:r>
            <a:r>
              <a:rPr lang="en-US" dirty="0" err="1"/>
              <a:t>mafunzo</a:t>
            </a:r>
            <a:r>
              <a:rPr lang="en-US" dirty="0"/>
              <a:t> kwa </a:t>
            </a:r>
            <a:r>
              <a:rPr lang="en-US" dirty="0" err="1"/>
              <a:t>watekelezaji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wasimamizi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mitaala</a:t>
            </a:r>
            <a:r>
              <a:rPr lang="en-US" dirty="0"/>
              <a:t> </a:t>
            </a:r>
            <a:r>
              <a:rPr lang="en-US" dirty="0" err="1"/>
              <a:t>wakiwemo</a:t>
            </a:r>
            <a:r>
              <a:rPr lang="en-US" dirty="0"/>
              <a:t> </a:t>
            </a:r>
            <a:r>
              <a:rPr lang="en-US" dirty="0" err="1"/>
              <a:t>walimu</a:t>
            </a:r>
            <a:r>
              <a:rPr lang="en-US" dirty="0"/>
              <a:t>, </a:t>
            </a:r>
            <a:r>
              <a:rPr lang="en-US" dirty="0" err="1"/>
              <a:t>Maafisa</a:t>
            </a:r>
            <a:r>
              <a:rPr lang="en-US" dirty="0"/>
              <a:t> </a:t>
            </a:r>
            <a:r>
              <a:rPr lang="en-US" dirty="0" err="1"/>
              <a:t>Elimu</a:t>
            </a:r>
            <a:r>
              <a:rPr lang="en-US" dirty="0"/>
              <a:t> Kata, </a:t>
            </a:r>
            <a:r>
              <a:rPr lang="en-US" dirty="0" err="1"/>
              <a:t>Wathibiti</a:t>
            </a:r>
            <a:r>
              <a:rPr lang="en-US" dirty="0"/>
              <a:t> </a:t>
            </a:r>
            <a:r>
              <a:rPr lang="en-US" dirty="0" err="1"/>
              <a:t>Ubora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Shule</a:t>
            </a:r>
            <a:r>
              <a:rPr lang="en-US" dirty="0"/>
              <a:t>, </a:t>
            </a:r>
            <a:r>
              <a:rPr lang="en-US" dirty="0" err="1"/>
              <a:t>Maafisa</a:t>
            </a:r>
            <a:r>
              <a:rPr lang="en-US" dirty="0"/>
              <a:t> </a:t>
            </a:r>
            <a:r>
              <a:rPr lang="en-US" dirty="0" err="1"/>
              <a:t>Elimu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Halmashauri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Mikoa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waweze</a:t>
            </a:r>
            <a:r>
              <a:rPr lang="en-US" dirty="0"/>
              <a:t> </a:t>
            </a:r>
            <a:r>
              <a:rPr lang="en-US" dirty="0" err="1"/>
              <a:t>kutekeleza</a:t>
            </a:r>
            <a:r>
              <a:rPr lang="en-US" dirty="0"/>
              <a:t> </a:t>
            </a:r>
            <a:r>
              <a:rPr lang="en-US" dirty="0" err="1"/>
              <a:t>mitaala</a:t>
            </a:r>
            <a:r>
              <a:rPr lang="en-US" dirty="0"/>
              <a:t> </a:t>
            </a:r>
            <a:r>
              <a:rPr lang="en-US" dirty="0" err="1"/>
              <a:t>kwa</a:t>
            </a:r>
            <a:r>
              <a:rPr lang="en-US" dirty="0"/>
              <a:t> </a:t>
            </a:r>
            <a:r>
              <a:rPr lang="en-US" dirty="0" err="1"/>
              <a:t>ufanisi</a:t>
            </a:r>
            <a:r>
              <a:rPr lang="en-US" dirty="0"/>
              <a:t>; </a:t>
            </a:r>
            <a:r>
              <a:rPr lang="en-US" dirty="0" err="1"/>
              <a:t>na</a:t>
            </a:r>
            <a:endParaRPr lang="x-none" dirty="0"/>
          </a:p>
          <a:p>
            <a:pPr marL="688975" lvl="1" indent="-457200" algn="just">
              <a:spcBef>
                <a:spcPts val="45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err="1"/>
              <a:t>Kufanya</a:t>
            </a:r>
            <a:r>
              <a:rPr lang="en-US" dirty="0"/>
              <a:t> </a:t>
            </a:r>
            <a:r>
              <a:rPr lang="en-US" dirty="0" err="1"/>
              <a:t>tafiti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kutoa</a:t>
            </a:r>
            <a:r>
              <a:rPr lang="en-US" dirty="0"/>
              <a:t> </a:t>
            </a:r>
            <a:r>
              <a:rPr lang="en-US" dirty="0" err="1"/>
              <a:t>ushauri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kitaalamu</a:t>
            </a:r>
            <a:r>
              <a:rPr lang="en-US" dirty="0"/>
              <a:t> </a:t>
            </a:r>
            <a:r>
              <a:rPr lang="en-US" dirty="0" err="1"/>
              <a:t>katika</a:t>
            </a:r>
            <a:r>
              <a:rPr lang="en-US" dirty="0"/>
              <a:t> </a:t>
            </a:r>
            <a:r>
              <a:rPr lang="en-US" dirty="0" err="1"/>
              <a:t>masuala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mitaala</a:t>
            </a:r>
            <a:r>
              <a:rPr lang="en-US" dirty="0"/>
              <a:t>, </a:t>
            </a:r>
            <a:r>
              <a:rPr lang="en-US" dirty="0" err="1"/>
              <a:t>ufundishaji</a:t>
            </a:r>
            <a:r>
              <a:rPr lang="en-US" dirty="0"/>
              <a:t>, </a:t>
            </a:r>
            <a:r>
              <a:rPr lang="en-US" dirty="0" err="1"/>
              <a:t>ujifunzaji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	</a:t>
            </a:r>
            <a:r>
              <a:rPr lang="en-US" dirty="0" err="1"/>
              <a:t>ubora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elimu</a:t>
            </a:r>
            <a:r>
              <a:rPr lang="en-US" dirty="0"/>
              <a:t> </a:t>
            </a:r>
            <a:r>
              <a:rPr lang="en-US" dirty="0" err="1"/>
              <a:t>kwa</a:t>
            </a:r>
            <a:r>
              <a:rPr lang="en-US" dirty="0"/>
              <a:t> </a:t>
            </a:r>
            <a:r>
              <a:rPr lang="en-US" dirty="0" err="1"/>
              <a:t>ujumla</a:t>
            </a:r>
            <a:r>
              <a:rPr lang="en-US" dirty="0"/>
              <a:t>. </a:t>
            </a:r>
            <a:endParaRPr lang="en-US" altLang="x-none" b="1" dirty="0"/>
          </a:p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44875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296" y="1360374"/>
            <a:ext cx="8552184" cy="4876937"/>
          </a:xfrm>
        </p:spPr>
        <p:txBody>
          <a:bodyPr/>
          <a:lstStyle/>
          <a:p>
            <a:pPr marL="514350" indent="-457200" algn="just">
              <a:buFont typeface="Wingdings" panose="05000000000000000000" pitchFamily="2" charset="2"/>
              <a:buChar char="Ø"/>
            </a:pPr>
            <a:r>
              <a:rPr lang="ms-MY" sz="2800" dirty="0"/>
              <a:t>Ili kuwezesha ufanisi katika mawasiliano mwalimu tarajali: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ms-MY" dirty="0"/>
              <a:t>Atafundishwa katika lugha ambayo atafundishia.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ms-MY" dirty="0"/>
              <a:t>Tumeanzisha somo jipya la lazima linalotilia mkazo kujenga uwezo wa kuwasiliana kitaalamu </a:t>
            </a:r>
            <a:r>
              <a:rPr lang="ms-MY" i="1" dirty="0"/>
              <a:t>(Professional Communication for Teachers) </a:t>
            </a:r>
            <a:r>
              <a:rPr lang="ms-MY" dirty="0"/>
              <a:t>katika lugha watakayotumia kufundishia.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50</a:t>
            </a:fld>
            <a:endParaRPr lang="en-GB" alt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Ualimu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88085202"/>
      </p:ext>
    </p:extLst>
  </p:cSld>
  <p:clrMapOvr>
    <a:masterClrMapping/>
  </p:clrMapOvr>
  <p:transition spd="slow">
    <p:blinds dir="vert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2"/>
          </a:xfrm>
        </p:spPr>
        <p:txBody>
          <a:bodyPr/>
          <a:lstStyle/>
          <a:p>
            <a:pPr lvl="1" algn="just">
              <a:buFont typeface="Wingdings" pitchFamily="2" charset="2"/>
              <a:buChar char="q"/>
            </a:pPr>
            <a:r>
              <a:rPr lang="ms-MY" b="1" dirty="0"/>
              <a:t>Mbinu za upimaji: </a:t>
            </a:r>
          </a:p>
          <a:p>
            <a:pPr marL="808038" lvl="1" indent="0" algn="just">
              <a:buNone/>
            </a:pPr>
            <a:r>
              <a:rPr lang="ms-MY" dirty="0"/>
              <a:t>Mwalimu </a:t>
            </a:r>
            <a:r>
              <a:rPr lang="ms-MY" dirty="0" err="1"/>
              <a:t>tarajali</a:t>
            </a:r>
            <a:r>
              <a:rPr lang="ms-MY" dirty="0"/>
              <a:t> </a:t>
            </a:r>
            <a:r>
              <a:rPr lang="ms-MY" dirty="0" err="1"/>
              <a:t>atafundishwa</a:t>
            </a:r>
            <a:r>
              <a:rPr lang="ms-MY" dirty="0"/>
              <a:t> mbinu za upimaji endelevu na tamati unaozingatia ujenzi wa umahiri pamoja na kukuza Stadi za Karne ya 21. </a:t>
            </a:r>
          </a:p>
          <a:p>
            <a:pPr marL="860425" lvl="1" indent="-346075" algn="just">
              <a:buFont typeface="Wingdings" panose="05000000000000000000" pitchFamily="2" charset="2"/>
              <a:buChar char="Ø"/>
            </a:pPr>
            <a:r>
              <a:rPr lang="ms-MY" dirty="0"/>
              <a:t>Kwa ujumla, Mtaala wa Elimu ya Ualimu umeweka msisitizo kwenye kumjengea mwalimu tarajali umahiri katika mbinu za kufundishia na ualimu kwa vitendo.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51</a:t>
            </a:fld>
            <a:endParaRPr lang="en-GB" alt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Ualimu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68105642"/>
      </p:ext>
    </p:extLst>
  </p:cSld>
  <p:clrMapOvr>
    <a:masterClrMapping/>
  </p:clrMapOvr>
  <p:transition spd="slow">
    <p:blinds dir="vert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D5758-3774-EE6D-1C5B-1D45889BC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TimesNewRomanPSMT"/>
              </a:rPr>
              <a:t> </a:t>
            </a:r>
            <a:r>
              <a:rPr lang="en-GB" sz="2800" dirty="0" err="1">
                <a:effectLst/>
              </a:rPr>
              <a:t>Maeneo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ujifunzaji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na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Masomo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Stashahada</a:t>
            </a:r>
            <a:r>
              <a:rPr lang="en-GB" sz="2800" dirty="0">
                <a:effectLst/>
              </a:rPr>
              <a:t> ( </a:t>
            </a:r>
            <a:r>
              <a:rPr lang="en-GB" sz="2800" dirty="0" err="1">
                <a:effectLst/>
              </a:rPr>
              <a:t>Elimu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Awali</a:t>
            </a:r>
            <a:r>
              <a:rPr lang="en-GB" sz="3200" dirty="0">
                <a:effectLst/>
              </a:rPr>
              <a:t>)</a:t>
            </a:r>
            <a:endParaRPr lang="aa-ET" sz="3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48DF7A3-0DEA-8813-C918-87960EF36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021372"/>
              </p:ext>
            </p:extLst>
          </p:nvPr>
        </p:nvGraphicFramePr>
        <p:xfrm>
          <a:off x="0" y="1362793"/>
          <a:ext cx="9144000" cy="549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920">
                  <a:extLst>
                    <a:ext uri="{9D8B030D-6E8A-4147-A177-3AD203B41FA5}">
                      <a16:colId xmlns:a16="http://schemas.microsoft.com/office/drawing/2014/main" val="1926946182"/>
                    </a:ext>
                  </a:extLst>
                </a:gridCol>
                <a:gridCol w="5292080">
                  <a:extLst>
                    <a:ext uri="{9D8B030D-6E8A-4147-A177-3AD203B41FA5}">
                      <a16:colId xmlns:a16="http://schemas.microsoft.com/office/drawing/2014/main" val="2480860458"/>
                    </a:ext>
                  </a:extLst>
                </a:gridCol>
              </a:tblGrid>
              <a:tr h="408762"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Maeneo ya Ujifunzaji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Masomo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127935"/>
                  </a:ext>
                </a:extLst>
              </a:tr>
              <a:tr h="17757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Misingi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Kinadharia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Theoretical foundations of the teaching Profession) </a:t>
                      </a:r>
                    </a:p>
                    <a:p>
                      <a:endParaRPr lang="aa-ET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Falsafa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Maadili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Ualimu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Saikolojia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Elimu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Mitaala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b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Upimaji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Tathamini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995411"/>
                  </a:ext>
                </a:extLst>
              </a:tr>
              <a:tr h="511654">
                <a:tc>
                  <a:txBody>
                    <a:bodyPr/>
                    <a:lstStyle/>
                    <a:p>
                      <a:r>
                        <a:rPr lang="aa-ET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 kwa Vitendo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Vitendo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324664"/>
                  </a:ext>
                </a:extLst>
              </a:tr>
              <a:tr h="933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mahiri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husika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35221"/>
                  </a:ext>
                </a:extLst>
              </a:tr>
              <a:tr h="511654">
                <a:tc>
                  <a:txBody>
                    <a:bodyPr/>
                    <a:lstStyle/>
                    <a:p>
                      <a:r>
                        <a:rPr lang="aa-ET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Masomo ya Jumla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Elimu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Jumuishi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889794"/>
                  </a:ext>
                </a:extLst>
              </a:tr>
              <a:tr h="1354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Lugha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Mawasiliano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endParaRPr lang="aa-ET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Mawasiliano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Kitaaluma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Walimu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aa-ET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2232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1E341-F280-3194-0FDC-617EAE6D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52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0875473"/>
      </p:ext>
    </p:extLst>
  </p:cSld>
  <p:clrMapOvr>
    <a:masterClrMapping/>
  </p:clrMapOvr>
  <p:transition spd="slow">
    <p:blinds dir="vert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D5758-3774-EE6D-1C5B-1D45889BC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TimesNewRomanPSMT"/>
              </a:rPr>
              <a:t> </a:t>
            </a:r>
            <a:r>
              <a:rPr lang="en-GB" sz="2800" dirty="0" err="1">
                <a:effectLst/>
              </a:rPr>
              <a:t>Maeneo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ujifunzaji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na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Masomo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Stashahada</a:t>
            </a:r>
            <a:r>
              <a:rPr lang="en-GB" sz="2800" dirty="0">
                <a:effectLst/>
              </a:rPr>
              <a:t> (</a:t>
            </a:r>
            <a:r>
              <a:rPr lang="en-GB" sz="2800" dirty="0" err="1">
                <a:effectLst/>
              </a:rPr>
              <a:t>Elimu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Msingi</a:t>
            </a:r>
            <a:r>
              <a:rPr lang="en-GB" sz="3200" dirty="0">
                <a:effectLst/>
              </a:rPr>
              <a:t>)</a:t>
            </a:r>
            <a:endParaRPr lang="aa-ET" sz="3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48DF7A3-0DEA-8813-C918-87960EF36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114026"/>
              </p:ext>
            </p:extLst>
          </p:nvPr>
        </p:nvGraphicFramePr>
        <p:xfrm>
          <a:off x="0" y="1368325"/>
          <a:ext cx="9144000" cy="5508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928">
                  <a:extLst>
                    <a:ext uri="{9D8B030D-6E8A-4147-A177-3AD203B41FA5}">
                      <a16:colId xmlns:a16="http://schemas.microsoft.com/office/drawing/2014/main" val="1926946182"/>
                    </a:ext>
                  </a:extLst>
                </a:gridCol>
                <a:gridCol w="5212072">
                  <a:extLst>
                    <a:ext uri="{9D8B030D-6E8A-4147-A177-3AD203B41FA5}">
                      <a16:colId xmlns:a16="http://schemas.microsoft.com/office/drawing/2014/main" val="2480860458"/>
                    </a:ext>
                  </a:extLst>
                </a:gridCol>
              </a:tblGrid>
              <a:tr h="382633"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Maeneo ya Ujifunzaji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Masomo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127935"/>
                  </a:ext>
                </a:extLst>
              </a:tr>
              <a:tr h="12921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Misingi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Kinadharia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endParaRPr lang="aa-ET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Falsafa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Maadili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Ualimu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Saikolojia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Elimu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Mitaala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b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Upimaji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Tathamini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995411"/>
                  </a:ext>
                </a:extLst>
              </a:tr>
              <a:tr h="2288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masomo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Lugha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Hisabati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Sayansi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Jamii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Sanaa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Michezo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Ualimu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Vitendo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35221"/>
                  </a:ext>
                </a:extLst>
              </a:tr>
              <a:tr h="540766">
                <a:tc>
                  <a:txBody>
                    <a:bodyPr/>
                    <a:lstStyle/>
                    <a:p>
                      <a:r>
                        <a:rPr lang="aa-ET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Masomo ya Jumla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Elimu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Jumuishi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889794"/>
                  </a:ext>
                </a:extLst>
              </a:tr>
              <a:tr h="986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Lugha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Mawasiliano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endParaRPr lang="aa-ET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Mawasiliano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Kitaaluma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Walimu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2232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1E341-F280-3194-0FDC-617EAE6D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53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3247990"/>
      </p:ext>
    </p:extLst>
  </p:cSld>
  <p:clrMapOvr>
    <a:masterClrMapping/>
  </p:clrMapOvr>
  <p:transition spd="slow">
    <p:blinds dir="vert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D5758-3774-EE6D-1C5B-1D45889BC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TimesNewRomanPSMT"/>
              </a:rPr>
              <a:t> </a:t>
            </a:r>
            <a:r>
              <a:rPr lang="en-GB" sz="2800" dirty="0" err="1">
                <a:effectLst/>
              </a:rPr>
              <a:t>Maeneo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ujifunzaji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na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Masomo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Stashahada</a:t>
            </a:r>
            <a:r>
              <a:rPr lang="en-GB" sz="2800" dirty="0">
                <a:effectLst/>
              </a:rPr>
              <a:t> (</a:t>
            </a:r>
            <a:r>
              <a:rPr lang="en-GB" sz="2800" dirty="0" err="1">
                <a:effectLst/>
              </a:rPr>
              <a:t>Elimu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Maalumu</a:t>
            </a:r>
            <a:r>
              <a:rPr lang="en-GB" sz="3200" dirty="0">
                <a:effectLst/>
              </a:rPr>
              <a:t>)</a:t>
            </a:r>
            <a:endParaRPr lang="aa-ET" sz="3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48DF7A3-0DEA-8813-C918-87960EF3663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7671" y="1404818"/>
          <a:ext cx="9151671" cy="5453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006">
                  <a:extLst>
                    <a:ext uri="{9D8B030D-6E8A-4147-A177-3AD203B41FA5}">
                      <a16:colId xmlns:a16="http://schemas.microsoft.com/office/drawing/2014/main" val="1926946182"/>
                    </a:ext>
                  </a:extLst>
                </a:gridCol>
                <a:gridCol w="5977665">
                  <a:extLst>
                    <a:ext uri="{9D8B030D-6E8A-4147-A177-3AD203B41FA5}">
                      <a16:colId xmlns:a16="http://schemas.microsoft.com/office/drawing/2014/main" val="2480860458"/>
                    </a:ext>
                  </a:extLst>
                </a:gridCol>
              </a:tblGrid>
              <a:tr h="405094">
                <a:tc>
                  <a:txBody>
                    <a:bodyPr/>
                    <a:lstStyle/>
                    <a:p>
                      <a:r>
                        <a:rPr lang="aa-ET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Maeneo ya Ujifunzaji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a-ET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Masomo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127935"/>
                  </a:ext>
                </a:extLst>
              </a:tr>
              <a:tr h="1028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Misingi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Kinadharia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endParaRPr lang="aa-ET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Falsafa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Maadili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Ualimu,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Saikolojia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Sosholojia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Elimu,Mitaala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b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Upimaji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Tathamini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995411"/>
                  </a:ext>
                </a:extLst>
              </a:tr>
              <a:tr h="28979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mwanafunzi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mwenye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ulemavu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uoni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mwanafunzi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mwenye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uziwi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mwanafunzi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mwenye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uziwikutoona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mwanafunzi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mwenye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ulemavu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akili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Mbinu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za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ujifunzaji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ufundishaji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mwanafunzi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mwenye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usonji</a:t>
                      </a:r>
                      <a:b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Ualimu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Vitendo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35221"/>
                  </a:ext>
                </a:extLst>
              </a:tr>
              <a:tr h="405094">
                <a:tc>
                  <a:txBody>
                    <a:bodyPr/>
                    <a:lstStyle/>
                    <a:p>
                      <a:r>
                        <a:rPr lang="aa-ET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Masomo ya Jumla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Elimu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Jumuishi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889794"/>
                  </a:ext>
                </a:extLst>
              </a:tr>
              <a:tr h="7167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Lugha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Mawasiliano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endParaRPr lang="aa-ET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Mawasiliano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Kitaaluma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kwa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Walimu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2232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1E341-F280-3194-0FDC-617EAE6D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54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284030"/>
      </p:ext>
    </p:extLst>
  </p:cSld>
  <p:clrMapOvr>
    <a:masterClrMapping/>
  </p:clrMapOvr>
  <p:transition spd="slow">
    <p:blinds dir="vert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628" y="260648"/>
            <a:ext cx="6696744" cy="922114"/>
          </a:xfrm>
        </p:spPr>
        <p:txBody>
          <a:bodyPr/>
          <a:lstStyle/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Mitaala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Ualimu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98" y="1412776"/>
            <a:ext cx="8229600" cy="504056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ms-MY" sz="2800" dirty="0"/>
              <a:t>Ili kuimarisha umahiri na weledi, wahitimu wote wa programu za ualimu watafanya kazi chini ya uangalizi wa walimu wazoefu (</a:t>
            </a:r>
            <a:r>
              <a:rPr lang="ms-MY" sz="2800" i="1" dirty="0"/>
              <a:t>internship</a:t>
            </a:r>
            <a:r>
              <a:rPr lang="ms-MY" sz="2800" dirty="0"/>
              <a:t>) kwa kipindi cha mwaka mmoja kabla hawajapewa leseni ya kufundisha.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55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3467139"/>
      </p:ext>
    </p:extLst>
  </p:cSld>
  <p:clrMapOvr>
    <a:masterClrMapping/>
  </p:clrMapOvr>
  <p:transition spd="slow">
    <p:blinds dir="vert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628" y="260648"/>
            <a:ext cx="6696744" cy="922114"/>
          </a:xfrm>
        </p:spPr>
        <p:txBody>
          <a:bodyPr/>
          <a:lstStyle/>
          <a:p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Wajibu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Mthibiti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Ubora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98" y="1412776"/>
            <a:ext cx="8229600" cy="504056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 err="1"/>
              <a:t>Kusimamia</a:t>
            </a:r>
            <a:r>
              <a:rPr lang="en-US" sz="2800" dirty="0"/>
              <a:t> </a:t>
            </a:r>
            <a:r>
              <a:rPr lang="en-US" sz="2800" dirty="0" err="1"/>
              <a:t>utekelezaji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mtaala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ngazi</a:t>
            </a:r>
            <a:r>
              <a:rPr lang="en-US" sz="2800" dirty="0"/>
              <a:t> </a:t>
            </a:r>
            <a:r>
              <a:rPr lang="en-US" sz="2800" dirty="0" err="1"/>
              <a:t>hii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kuhakikisha</a:t>
            </a:r>
            <a:r>
              <a:rPr lang="en-US" sz="2800" dirty="0"/>
              <a:t> </a:t>
            </a:r>
            <a:r>
              <a:rPr lang="en-US" sz="2800" dirty="0" err="1"/>
              <a:t>kuwa</a:t>
            </a:r>
            <a:r>
              <a:rPr lang="en-US" sz="2800" dirty="0"/>
              <a:t> </a:t>
            </a:r>
            <a:r>
              <a:rPr lang="en-US" sz="2800" dirty="0" err="1"/>
              <a:t>unatekelezwa</a:t>
            </a:r>
            <a:r>
              <a:rPr lang="en-US" sz="2800" dirty="0"/>
              <a:t> </a:t>
            </a:r>
            <a:r>
              <a:rPr lang="en-US" sz="2800" dirty="0" err="1"/>
              <a:t>kama</a:t>
            </a:r>
            <a:r>
              <a:rPr lang="en-US" sz="2800" dirty="0"/>
              <a:t> </a:t>
            </a:r>
            <a:r>
              <a:rPr lang="en-US" sz="2800" dirty="0" err="1"/>
              <a:t>ulivyoandaliwa</a:t>
            </a:r>
            <a:r>
              <a:rPr lang="en-US" sz="28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 err="1"/>
              <a:t>Kufuatilia</a:t>
            </a:r>
            <a:r>
              <a:rPr lang="en-US" sz="2800" dirty="0"/>
              <a:t> </a:t>
            </a:r>
            <a:r>
              <a:rPr lang="en-US" sz="2800" dirty="0" err="1"/>
              <a:t>juu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</a:t>
            </a:r>
            <a:r>
              <a:rPr lang="en-US" sz="2800" dirty="0" err="1"/>
              <a:t>uwepo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vifaa</a:t>
            </a:r>
            <a:r>
              <a:rPr lang="en-US" sz="2800" dirty="0"/>
              <a:t> </a:t>
            </a:r>
            <a:r>
              <a:rPr lang="en-US" sz="2800" dirty="0" err="1"/>
              <a:t>vya</a:t>
            </a:r>
            <a:r>
              <a:rPr lang="en-US" sz="2800" dirty="0"/>
              <a:t> </a:t>
            </a:r>
            <a:r>
              <a:rPr lang="en-US" sz="2800" dirty="0" err="1"/>
              <a:t>kufundishia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kujifunzia</a:t>
            </a:r>
            <a:r>
              <a:rPr lang="en-US" sz="2800" dirty="0"/>
              <a:t> (</a:t>
            </a:r>
            <a:r>
              <a:rPr lang="en-US" sz="2800" dirty="0" err="1"/>
              <a:t>Vitabu</a:t>
            </a:r>
            <a:r>
              <a:rPr lang="en-US" sz="2800" dirty="0"/>
              <a:t>, </a:t>
            </a:r>
            <a:r>
              <a:rPr lang="en-US" sz="2800" dirty="0" err="1"/>
              <a:t>mitaala</a:t>
            </a:r>
            <a:r>
              <a:rPr lang="en-US" sz="2800" dirty="0"/>
              <a:t>, </a:t>
            </a:r>
            <a:r>
              <a:rPr lang="en-US" sz="2800" dirty="0" err="1"/>
              <a:t>mihtasari</a:t>
            </a:r>
            <a:r>
              <a:rPr lang="en-US" sz="2800" dirty="0"/>
              <a:t>)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kama</a:t>
            </a:r>
            <a:r>
              <a:rPr lang="en-US" sz="2800" dirty="0"/>
              <a:t> </a:t>
            </a:r>
            <a:r>
              <a:rPr lang="en-US" sz="2800" dirty="0" err="1"/>
              <a:t>havipo</a:t>
            </a:r>
            <a:r>
              <a:rPr lang="en-US" sz="2800" dirty="0"/>
              <a:t> </a:t>
            </a:r>
            <a:r>
              <a:rPr lang="en-US" sz="2800" dirty="0" err="1"/>
              <a:t>kuwasiliana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mamlaka</a:t>
            </a:r>
            <a:r>
              <a:rPr lang="en-US" sz="2800" dirty="0"/>
              <a:t> </a:t>
            </a:r>
            <a:r>
              <a:rPr lang="en-US" sz="2800" dirty="0" err="1"/>
              <a:t>husika</a:t>
            </a:r>
            <a:r>
              <a:rPr lang="en-US" sz="28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56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5837266"/>
      </p:ext>
    </p:extLst>
  </p:cSld>
  <p:clrMapOvr>
    <a:masterClrMapping/>
  </p:clrMapOvr>
  <p:transition spd="slow">
    <p:blinds dir="vert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HITIMISHO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04764"/>
            <a:ext cx="8496944" cy="494357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ms-MY" sz="2800" dirty="0" err="1"/>
              <a:t>Shukurani</a:t>
            </a:r>
            <a:r>
              <a:rPr lang="ms-MY" sz="2800" dirty="0"/>
              <a:t> </a:t>
            </a:r>
            <a:r>
              <a:rPr lang="ms-MY" sz="2800" dirty="0" err="1"/>
              <a:t>kwa</a:t>
            </a:r>
            <a:r>
              <a:rPr lang="ms-MY" sz="2800" dirty="0"/>
              <a:t> </a:t>
            </a:r>
            <a:r>
              <a:rPr lang="ms-MY" sz="2800" dirty="0" err="1"/>
              <a:t>Wizara</a:t>
            </a:r>
            <a:r>
              <a:rPr lang="ms-MY" sz="2800" dirty="0"/>
              <a:t> ya </a:t>
            </a:r>
            <a:r>
              <a:rPr lang="ms-MY" sz="2800" dirty="0" err="1"/>
              <a:t>Elimu</a:t>
            </a:r>
            <a:r>
              <a:rPr lang="ms-MY" sz="2800" dirty="0"/>
              <a:t>, </a:t>
            </a:r>
            <a:r>
              <a:rPr lang="ms-MY" sz="2800" dirty="0" err="1"/>
              <a:t>Sayansi</a:t>
            </a:r>
            <a:r>
              <a:rPr lang="ms-MY" sz="2800" dirty="0"/>
              <a:t> </a:t>
            </a:r>
            <a:r>
              <a:rPr lang="ms-MY" sz="2800" dirty="0" err="1"/>
              <a:t>na</a:t>
            </a:r>
            <a:r>
              <a:rPr lang="ms-MY" sz="2800" dirty="0"/>
              <a:t> </a:t>
            </a:r>
            <a:r>
              <a:rPr lang="ms-MY" sz="2800" dirty="0" err="1"/>
              <a:t>Teknolojia</a:t>
            </a:r>
            <a:r>
              <a:rPr lang="ms-MY" sz="2800" dirty="0"/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ms-MY" sz="2800" dirty="0"/>
              <a:t>TET imetoa mafunzo kwa walimu juu ya matumizi ya Maktaba Mtandao na LMS. Hivyo, tunawaomba kusaidia kuhimiza  matumizi yake kwa walimu na wanafunzi.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/>
              <a:t>TET </a:t>
            </a:r>
            <a:r>
              <a:rPr lang="en-US" sz="2800"/>
              <a:t>inaendelea</a:t>
            </a:r>
            <a:r>
              <a:rPr lang="en-US" sz="2800" dirty="0"/>
              <a:t> </a:t>
            </a:r>
            <a:r>
              <a:rPr lang="en-US" sz="2800" dirty="0" err="1"/>
              <a:t>kuomba</a:t>
            </a:r>
            <a:r>
              <a:rPr lang="en-US" sz="2800" dirty="0"/>
              <a:t> </a:t>
            </a:r>
            <a:r>
              <a:rPr lang="en-US" sz="2800" dirty="0" err="1"/>
              <a:t>ushirikiano</a:t>
            </a:r>
            <a:r>
              <a:rPr lang="en-US" sz="2800" dirty="0"/>
              <a:t> </a:t>
            </a:r>
            <a:r>
              <a:rPr lang="en-US" sz="2800" dirty="0" err="1"/>
              <a:t>wa</a:t>
            </a:r>
            <a:r>
              <a:rPr lang="en-US" sz="2800" dirty="0"/>
              <a:t> </a:t>
            </a:r>
            <a:r>
              <a:rPr lang="en-US" sz="2800" dirty="0" err="1"/>
              <a:t>karibu</a:t>
            </a:r>
            <a:r>
              <a:rPr lang="en-US" sz="2800" dirty="0"/>
              <a:t> </a:t>
            </a:r>
            <a:r>
              <a:rPr lang="en-US" sz="2800" dirty="0" err="1"/>
              <a:t>kati</a:t>
            </a:r>
            <a:r>
              <a:rPr lang="en-US" sz="2800" dirty="0"/>
              <a:t> </a:t>
            </a:r>
            <a:r>
              <a:rPr lang="en-US" sz="2800" dirty="0" err="1"/>
              <a:t>yake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wathibiti</a:t>
            </a:r>
            <a:r>
              <a:rPr lang="en-US" sz="2800" dirty="0"/>
              <a:t> </a:t>
            </a:r>
            <a:r>
              <a:rPr lang="en-US" sz="2800" dirty="0" err="1"/>
              <a:t>ubora</a:t>
            </a:r>
            <a:r>
              <a:rPr lang="en-US" sz="2800" dirty="0"/>
              <a:t>. </a:t>
            </a:r>
          </a:p>
          <a:p>
            <a:pPr marL="0" indent="0" algn="just">
              <a:buNone/>
            </a:pPr>
            <a:endParaRPr lang="aa-ET" sz="2800" dirty="0">
              <a:effectLst/>
            </a:endParaRPr>
          </a:p>
          <a:p>
            <a:pPr marL="0" indent="0" algn="just">
              <a:buNone/>
            </a:pPr>
            <a:endParaRPr lang="ms-MY" sz="2800" dirty="0"/>
          </a:p>
          <a:p>
            <a:pPr algn="just">
              <a:buFont typeface="Wingdings" pitchFamily="2" charset="2"/>
              <a:buChar char="Ø"/>
            </a:pPr>
            <a:endParaRPr lang="ms-MY" sz="3000" dirty="0"/>
          </a:p>
          <a:p>
            <a:pPr marL="0" indent="0" algn="just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57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5372667"/>
      </p:ext>
    </p:extLst>
  </p:cSld>
  <p:clrMapOvr>
    <a:masterClrMapping/>
  </p:clrMapOvr>
  <p:transition spd="slow">
    <p:blinds dir="vert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613FCC72-23D2-BDE2-EA7E-014F276D1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67253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GB" altLang="en-US" sz="66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en-US" sz="6000" b="1" dirty="0" err="1">
                <a:gradFill flip="none" rotWithShape="1">
                  <a:gsLst>
                    <a:gs pos="0">
                      <a:srgbClr val="C00000"/>
                    </a:gs>
                    <a:gs pos="34992">
                      <a:srgbClr val="FF0000"/>
                    </a:gs>
                    <a:gs pos="18000">
                      <a:srgbClr val="002060"/>
                    </a:gs>
                    <a:gs pos="72000">
                      <a:srgbClr val="FFC000"/>
                    </a:gs>
                    <a:gs pos="76000">
                      <a:srgbClr val="0070C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Asanteni</a:t>
            </a:r>
            <a:r>
              <a:rPr lang="en-GB" altLang="en-US" sz="6000" b="1" dirty="0">
                <a:gradFill flip="none" rotWithShape="1">
                  <a:gsLst>
                    <a:gs pos="0">
                      <a:srgbClr val="C00000"/>
                    </a:gs>
                    <a:gs pos="34992">
                      <a:srgbClr val="FF0000"/>
                    </a:gs>
                    <a:gs pos="18000">
                      <a:srgbClr val="002060"/>
                    </a:gs>
                    <a:gs pos="72000">
                      <a:srgbClr val="FFC000"/>
                    </a:gs>
                    <a:gs pos="76000">
                      <a:srgbClr val="0070C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6000" b="1" dirty="0" err="1">
                <a:gradFill flip="none" rotWithShape="1">
                  <a:gsLst>
                    <a:gs pos="0">
                      <a:srgbClr val="C00000"/>
                    </a:gs>
                    <a:gs pos="34992">
                      <a:srgbClr val="FF0000"/>
                    </a:gs>
                    <a:gs pos="18000">
                      <a:srgbClr val="002060"/>
                    </a:gs>
                    <a:gs pos="72000">
                      <a:srgbClr val="FFC000"/>
                    </a:gs>
                    <a:gs pos="76000">
                      <a:srgbClr val="0070C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kwa</a:t>
            </a:r>
            <a:endParaRPr lang="en-GB" altLang="en-US" sz="6000" b="1" dirty="0">
              <a:gradFill flip="none" rotWithShape="1">
                <a:gsLst>
                  <a:gs pos="0">
                    <a:srgbClr val="C00000"/>
                  </a:gs>
                  <a:gs pos="34992">
                    <a:srgbClr val="FF0000"/>
                  </a:gs>
                  <a:gs pos="18000">
                    <a:srgbClr val="002060"/>
                  </a:gs>
                  <a:gs pos="72000">
                    <a:srgbClr val="FFC000"/>
                  </a:gs>
                  <a:gs pos="76000">
                    <a:srgbClr val="0070C0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en-US" sz="6000" b="1" dirty="0" err="1">
                <a:gradFill flip="none" rotWithShape="1">
                  <a:gsLst>
                    <a:gs pos="0">
                      <a:srgbClr val="C00000"/>
                    </a:gs>
                    <a:gs pos="34992">
                      <a:srgbClr val="FF0000"/>
                    </a:gs>
                    <a:gs pos="18000">
                      <a:srgbClr val="002060"/>
                    </a:gs>
                    <a:gs pos="72000">
                      <a:srgbClr val="FFC000"/>
                    </a:gs>
                    <a:gs pos="76000">
                      <a:srgbClr val="0070C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Kunisikiliza</a:t>
            </a:r>
            <a:endParaRPr lang="en-GB" altLang="en-US" sz="6000" b="1" dirty="0">
              <a:gradFill flip="none" rotWithShape="1">
                <a:gsLst>
                  <a:gs pos="0">
                    <a:srgbClr val="C00000"/>
                  </a:gs>
                  <a:gs pos="34992">
                    <a:srgbClr val="FF0000"/>
                  </a:gs>
                  <a:gs pos="18000">
                    <a:srgbClr val="002060"/>
                  </a:gs>
                  <a:gs pos="72000">
                    <a:srgbClr val="FFC000"/>
                  </a:gs>
                  <a:gs pos="76000">
                    <a:srgbClr val="0070C0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j0213139.wav">
            <a:hlinkClick r:id="" action="ppaction://media"/>
            <a:extLst>
              <a:ext uri="{FF2B5EF4-FFF2-40B4-BE49-F238E27FC236}">
                <a16:creationId xmlns:a16="http://schemas.microsoft.com/office/drawing/2014/main" id="{4912FDF7-A260-82A8-F73F-7A185ECF818B}"/>
              </a:ext>
            </a:extLst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Slide Number Placeholder 5">
            <a:extLst>
              <a:ext uri="{FF2B5EF4-FFF2-40B4-BE49-F238E27FC236}">
                <a16:creationId xmlns:a16="http://schemas.microsoft.com/office/drawing/2014/main" id="{DFBC3CFA-FFC2-9955-705D-487B7FFDC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C1064A-44C6-8842-9ADE-A799B40E2273}" type="slidenum">
              <a:rPr lang="en-GB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58</a:t>
            </a:fld>
            <a:endParaRPr lang="en-GB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579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3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mute="1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0E2232EC-D223-929C-1032-5D3F4B8A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346646"/>
            <a:ext cx="7128792" cy="922114"/>
          </a:xfrm>
        </p:spPr>
        <p:txBody>
          <a:bodyPr/>
          <a:lstStyle/>
          <a:p>
            <a:pPr algn="ctr"/>
            <a:r>
              <a:rPr lang="en-US" altLang="x-none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Muundo</a:t>
            </a:r>
            <a:r>
              <a:rPr lang="en-US" altLang="x-none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</a:t>
            </a:r>
            <a:endParaRPr lang="en-US" altLang="x-none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EF8BABC9-FA38-DD08-0FC7-A47190A33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712968" cy="436336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x-none" sz="2800" dirty="0" err="1"/>
              <a:t>Muundo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nyumbufu</a:t>
            </a:r>
            <a:r>
              <a:rPr lang="en-US" altLang="x-none" sz="2800" dirty="0"/>
              <a:t> (</a:t>
            </a:r>
            <a:r>
              <a:rPr lang="en-US" altLang="x-none" sz="2800" b="1" dirty="0"/>
              <a:t>A flexible education system</a:t>
            </a:r>
            <a:r>
              <a:rPr lang="en-US" altLang="x-none" sz="2800" dirty="0"/>
              <a:t>) </a:t>
            </a:r>
            <a:r>
              <a:rPr lang="en-US" altLang="x-none" sz="2800" dirty="0" err="1"/>
              <a:t>umeandaliwa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kwa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kuzingatia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maoni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wadau</a:t>
            </a:r>
            <a:r>
              <a:rPr lang="en-US" altLang="x-none" sz="2800" dirty="0"/>
              <a:t>, Sera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Elimu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Mafunzo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ya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Mwaka</a:t>
            </a:r>
            <a:r>
              <a:rPr lang="en-US" altLang="x-none" sz="2800" dirty="0"/>
              <a:t> 2014 </a:t>
            </a:r>
            <a:r>
              <a:rPr lang="en-US" altLang="x-none" sz="2800" dirty="0" err="1"/>
              <a:t>Toleo</a:t>
            </a:r>
            <a:r>
              <a:rPr lang="en-US" altLang="x-none" sz="2800" dirty="0"/>
              <a:t> la 2023, </a:t>
            </a:r>
            <a:r>
              <a:rPr lang="en-US" altLang="x-none" sz="2800" dirty="0" err="1"/>
              <a:t>nyaraka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mbalimbali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uzoefu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kutoka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nchi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nyingine</a:t>
            </a:r>
            <a:r>
              <a:rPr lang="en-US" altLang="x-none" sz="28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65378-AB91-674A-82F4-3AB96557BCC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16632"/>
            <a:ext cx="8884096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834792"/>
      </p:ext>
    </p:extLst>
  </p:cSld>
  <p:clrMapOvr>
    <a:masterClrMapping/>
  </p:clrMapOvr>
  <p:transition spd="slow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82453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2800" dirty="0">
                <a:effectLst/>
              </a:rPr>
              <a:t>Muda </a:t>
            </a:r>
            <a:r>
              <a:rPr lang="en-GB" sz="2800" dirty="0" err="1">
                <a:effectLst/>
              </a:rPr>
              <a:t>wa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Elimu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Msingi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umepunguzwa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kutoka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miaka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saba</a:t>
            </a:r>
            <a:r>
              <a:rPr lang="en-GB" sz="2800" dirty="0">
                <a:effectLst/>
              </a:rPr>
              <a:t> (7) </a:t>
            </a:r>
            <a:r>
              <a:rPr lang="en-GB" sz="2800" dirty="0" err="1">
                <a:effectLst/>
              </a:rPr>
              <a:t>hadi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miaka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sita</a:t>
            </a:r>
            <a:r>
              <a:rPr lang="en-GB" sz="2800" dirty="0">
                <a:effectLst/>
              </a:rPr>
              <a:t> (6)</a:t>
            </a:r>
            <a:endParaRPr lang="en-GB" sz="2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800" dirty="0">
                <a:effectLst/>
              </a:rPr>
              <a:t>Muda </a:t>
            </a:r>
            <a:r>
              <a:rPr lang="en-GB" sz="2800" dirty="0" err="1">
                <a:effectLst/>
              </a:rPr>
              <a:t>wa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Elimu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Sekondari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Hatua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Chini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na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Sekondari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Hatua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Juu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umeendelea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kuwa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miaka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minne</a:t>
            </a:r>
            <a:r>
              <a:rPr lang="en-GB" sz="2800" dirty="0">
                <a:effectLst/>
              </a:rPr>
              <a:t> (4) </a:t>
            </a:r>
            <a:r>
              <a:rPr lang="en-GB" sz="2800" dirty="0" err="1">
                <a:effectLst/>
              </a:rPr>
              <a:t>na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miaka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miwili</a:t>
            </a:r>
            <a:r>
              <a:rPr lang="en-GB" sz="2800" dirty="0">
                <a:effectLst/>
              </a:rPr>
              <a:t> (2) </a:t>
            </a:r>
            <a:r>
              <a:rPr lang="en-GB" sz="2800" dirty="0" err="1">
                <a:effectLst/>
              </a:rPr>
              <a:t>mtawalia</a:t>
            </a:r>
            <a:r>
              <a:rPr lang="en-GB" sz="2800" dirty="0">
                <a:effectLst/>
              </a:rPr>
              <a:t>. </a:t>
            </a:r>
            <a:endParaRPr lang="en-GB" sz="2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800" dirty="0" err="1"/>
              <a:t>E</a:t>
            </a:r>
            <a:r>
              <a:rPr lang="en-GB" sz="2800" dirty="0" err="1">
                <a:effectLst/>
              </a:rPr>
              <a:t>limu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Msingi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na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ile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Sekondari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Hatua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Chini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zimekuwa</a:t>
            </a:r>
            <a:r>
              <a:rPr lang="en-GB" sz="2800" dirty="0">
                <a:effectLst/>
              </a:rPr>
              <a:t> za </a:t>
            </a:r>
            <a:r>
              <a:rPr lang="en-GB" sz="2800" dirty="0" err="1">
                <a:effectLst/>
              </a:rPr>
              <a:t>lazima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hivyo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kuifanya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elimu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lazima</a:t>
            </a:r>
            <a:r>
              <a:rPr lang="en-GB" sz="2800" dirty="0">
                <a:effectLst/>
              </a:rPr>
              <a:t> (</a:t>
            </a:r>
            <a:r>
              <a:rPr lang="en-GB" sz="2800" i="1" dirty="0">
                <a:effectLst/>
              </a:rPr>
              <a:t>compulsory basic education</a:t>
            </a:r>
            <a:r>
              <a:rPr lang="en-GB" sz="2800" dirty="0">
                <a:effectLst/>
              </a:rPr>
              <a:t>) </a:t>
            </a:r>
            <a:r>
              <a:rPr lang="en-GB" sz="2800" dirty="0" err="1">
                <a:effectLst/>
              </a:rPr>
              <a:t>kuwa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miaka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kumi</a:t>
            </a:r>
            <a:r>
              <a:rPr lang="en-GB" sz="2800" dirty="0">
                <a:effectLst/>
              </a:rPr>
              <a:t> (10).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116631"/>
            <a:ext cx="6480720" cy="1128613"/>
          </a:xfrm>
        </p:spPr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Muhimu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Ngazi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Elimumsingi</a:t>
            </a: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095692"/>
      </p:ext>
    </p:extLst>
  </p:cSld>
  <p:clrMapOvr>
    <a:masterClrMapping/>
  </p:clrMapOvr>
  <p:transition spd="slow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59855" cy="482453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2800" dirty="0" err="1"/>
              <a:t>Elimu</a:t>
            </a:r>
            <a:r>
              <a:rPr lang="en-GB" sz="2800" dirty="0"/>
              <a:t> </a:t>
            </a:r>
            <a:r>
              <a:rPr lang="en-GB" sz="2800" dirty="0" err="1"/>
              <a:t>ya</a:t>
            </a:r>
            <a:r>
              <a:rPr lang="en-GB" sz="2800" dirty="0"/>
              <a:t> </a:t>
            </a:r>
            <a:r>
              <a:rPr lang="en-GB" sz="2800" dirty="0" err="1"/>
              <a:t>Sekondari</a:t>
            </a:r>
            <a:r>
              <a:rPr lang="en-GB" sz="2800" dirty="0"/>
              <a:t> </a:t>
            </a:r>
            <a:r>
              <a:rPr lang="en-GB" sz="2800" dirty="0" err="1"/>
              <a:t>hatua</a:t>
            </a:r>
            <a:r>
              <a:rPr lang="en-GB" sz="2800" dirty="0"/>
              <a:t> </a:t>
            </a:r>
            <a:r>
              <a:rPr lang="en-GB" sz="2800" dirty="0" err="1"/>
              <a:t>ya</a:t>
            </a:r>
            <a:r>
              <a:rPr lang="en-GB" sz="2800" dirty="0"/>
              <a:t> </a:t>
            </a:r>
            <a:r>
              <a:rPr lang="en-GB" sz="2800" dirty="0" err="1"/>
              <a:t>chini</a:t>
            </a:r>
            <a:r>
              <a:rPr lang="en-GB" sz="2800" dirty="0"/>
              <a:t>  </a:t>
            </a:r>
            <a:r>
              <a:rPr lang="en-GB" sz="2800" dirty="0" err="1"/>
              <a:t>imegawanyika</a:t>
            </a:r>
            <a:r>
              <a:rPr lang="en-GB" sz="2800" dirty="0"/>
              <a:t> </a:t>
            </a:r>
            <a:r>
              <a:rPr lang="en-GB" sz="2800" dirty="0" err="1"/>
              <a:t>katika</a:t>
            </a:r>
            <a:r>
              <a:rPr lang="en-GB" sz="2800" dirty="0"/>
              <a:t> </a:t>
            </a:r>
            <a:r>
              <a:rPr lang="en-GB" sz="2800" dirty="0" err="1">
                <a:effectLst/>
              </a:rPr>
              <a:t>mikondo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miwili</a:t>
            </a:r>
            <a:r>
              <a:rPr lang="en-GB" sz="2800" dirty="0"/>
              <a:t>: </a:t>
            </a:r>
          </a:p>
          <a:p>
            <a:pPr algn="just">
              <a:buFont typeface="Wingdings" pitchFamily="2" charset="2"/>
              <a:buChar char="ü"/>
            </a:pPr>
            <a:r>
              <a:rPr lang="en-GB" sz="2800" dirty="0" err="1"/>
              <a:t>Mkondo</a:t>
            </a:r>
            <a:r>
              <a:rPr lang="en-GB" sz="2800" dirty="0"/>
              <a:t> </a:t>
            </a:r>
            <a:r>
              <a:rPr lang="en-GB" sz="2800" dirty="0" err="1"/>
              <a:t>wa</a:t>
            </a:r>
            <a:r>
              <a:rPr lang="en-GB" sz="2800" dirty="0"/>
              <a:t> </a:t>
            </a:r>
            <a:r>
              <a:rPr lang="en-GB" sz="2800" dirty="0" err="1">
                <a:effectLst/>
              </a:rPr>
              <a:t>Elimu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Amali</a:t>
            </a:r>
            <a:r>
              <a:rPr lang="en-GB" sz="2800" dirty="0">
                <a:effectLst/>
              </a:rPr>
              <a:t> </a:t>
            </a:r>
            <a:endParaRPr lang="en-GB" sz="2800" dirty="0"/>
          </a:p>
          <a:p>
            <a:pPr algn="just">
              <a:buFont typeface="Wingdings" pitchFamily="2" charset="2"/>
              <a:buChar char="ü"/>
            </a:pPr>
            <a:r>
              <a:rPr lang="en-GB" sz="2800" dirty="0" err="1">
                <a:effectLst/>
              </a:rPr>
              <a:t>Mkondo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wa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Elimu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ya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Jumla</a:t>
            </a:r>
            <a:r>
              <a:rPr lang="en-GB" sz="2800" dirty="0">
                <a:effectLst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9</a:t>
            </a:fld>
            <a:endParaRPr lang="en-GB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297790-DDFB-091E-6128-C5BA099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1109"/>
            <a:ext cx="6696744" cy="1224136"/>
          </a:xfrm>
        </p:spPr>
        <p:txBody>
          <a:bodyPr/>
          <a:lstStyle/>
          <a:p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Maboresho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muhimu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katika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Ngazi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Sekondari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Hatua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x-none" sz="3000" dirty="0" err="1">
                <a:latin typeface="Arial" panose="020B0604020202020204" pitchFamily="34" charset="0"/>
                <a:cs typeface="Arial" panose="020B0604020202020204" pitchFamily="34" charset="0"/>
              </a:rPr>
              <a:t>Chini</a:t>
            </a: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70949"/>
      </p:ext>
    </p:extLst>
  </p:cSld>
  <p:clrMapOvr>
    <a:masterClrMapping/>
  </p:clrMapOvr>
  <p:transition spd="slow">
    <p:blinds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30273</TotalTime>
  <Words>4196</Words>
  <Application>Microsoft Macintosh PowerPoint</Application>
  <PresentationFormat>On-screen Show (4:3)</PresentationFormat>
  <Paragraphs>600</Paragraphs>
  <Slides>58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70" baseType="lpstr">
      <vt:lpstr>Abadi MT Condensed Light</vt:lpstr>
      <vt:lpstr>Arial</vt:lpstr>
      <vt:lpstr>Book Antiqua</vt:lpstr>
      <vt:lpstr>Calibri</vt:lpstr>
      <vt:lpstr>Comic Sans MS</vt:lpstr>
      <vt:lpstr>Garamond</vt:lpstr>
      <vt:lpstr>Monotype Corsiva</vt:lpstr>
      <vt:lpstr>Tahoma</vt:lpstr>
      <vt:lpstr>Times New Roman</vt:lpstr>
      <vt:lpstr>TimesNewRomanPSMT</vt:lpstr>
      <vt:lpstr>Wingdings</vt:lpstr>
      <vt:lpstr>Office Theme</vt:lpstr>
      <vt:lpstr>WIZARA YA ELIMU, SAYANSI NA TEKNOLOJIA</vt:lpstr>
      <vt:lpstr>DONDOO</vt:lpstr>
      <vt:lpstr>Utangulizi</vt:lpstr>
      <vt:lpstr>Utangulizi…</vt:lpstr>
      <vt:lpstr>Utangulizi…</vt:lpstr>
      <vt:lpstr>Muundo wa Elimu</vt:lpstr>
      <vt:lpstr>PowerPoint Presentation</vt:lpstr>
      <vt:lpstr>Maboresho Muhimu katika Ngazi ya Elimumsingi</vt:lpstr>
      <vt:lpstr>Maboresho muhimu katika Ngazi ya Sekondari Hatua ya Chini</vt:lpstr>
      <vt:lpstr>Maboresho Muhimu katika Ngazi ya Sekondari Hatua ya Chini</vt:lpstr>
      <vt:lpstr>Elimu ya Sekondari Hatua ya Chini-Mkondo wa Amali</vt:lpstr>
      <vt:lpstr>Elimu ya Sekondari Hatua ya Chini-Mkondo wa Amali</vt:lpstr>
      <vt:lpstr>Elimu ya Sekondari Hatua ya Chini-Mkondo wa Amali</vt:lpstr>
      <vt:lpstr>Elimu ya Sekondari Hatua ya Chini-Mkondo wa Amali</vt:lpstr>
      <vt:lpstr>Elimu ya Sekondari Hatua ya Chini-Mkondo wa Amali</vt:lpstr>
      <vt:lpstr>Elimu ya Sekondari Hatua ya Chini-Mkondo wa Amali</vt:lpstr>
      <vt:lpstr>Elimu ya Sekondari Hatua ya Chini-Mkondo wa Amali</vt:lpstr>
      <vt:lpstr>Wajibu wa Wathibiti Ubora wa Shule</vt:lpstr>
      <vt:lpstr>Wajibu wa Wathibiti Ubora wa Shule</vt:lpstr>
      <vt:lpstr>Wajibu wa Wathibiti Ubora wa Shule…</vt:lpstr>
      <vt:lpstr>Wajibu wa Wathibiti Ubora wa Shule…</vt:lpstr>
      <vt:lpstr>Elimu ya Sekondari Hatua ya Chini-Mkondo wa Jumla</vt:lpstr>
      <vt:lpstr>Masomo katika Ngazi ya Sekondari Hatua  ya Chini </vt:lpstr>
      <vt:lpstr>Sekondari Hatua ya Chini-Mkondo wa Jumla</vt:lpstr>
      <vt:lpstr>PowerPoint Presentation</vt:lpstr>
      <vt:lpstr>Maboresho katika Ngazi ya Sekondari ya Chini Mkondo wa Jumla </vt:lpstr>
      <vt:lpstr>Maboresho katika Ngazi ya Sekondari ya Chini Mkondo wa Jumla </vt:lpstr>
      <vt:lpstr>Maboresho katika Ngazi ya Sekondari ya Chini Mkondo wa Jumla</vt:lpstr>
      <vt:lpstr>Maboresho katika Ngazi ya Sekondari ya chini Mkondo wa Jumla</vt:lpstr>
      <vt:lpstr>Maboresho katika Ngazi ya Sekondari ya Chini Mkondo wa Jumla </vt:lpstr>
      <vt:lpstr> Maboresho katika Ngazi ya Sekondari ya Chini Mkondo wa Jumla </vt:lpstr>
      <vt:lpstr>Wajibu wa Mthibiti ubora</vt:lpstr>
      <vt:lpstr>Wajibu wa Mthibiti ubora</vt:lpstr>
      <vt:lpstr>Wajibu wa Mthibiti ubora</vt:lpstr>
      <vt:lpstr>Elimu ya Sekondari Hatua ya Juu</vt:lpstr>
      <vt:lpstr> </vt:lpstr>
      <vt:lpstr>Maboresho ya Mitaala… Sekondari Hatua ya Juu</vt:lpstr>
      <vt:lpstr>Maboresho ya Mitaala… Sekondari Hatua ya Juu </vt:lpstr>
      <vt:lpstr>Maboresho ya Mitaala… Sekondari Hatua ya Juu </vt:lpstr>
      <vt:lpstr>Tahasusi za Masomo…</vt:lpstr>
      <vt:lpstr>Tahasusi za Masomo…</vt:lpstr>
      <vt:lpstr>Tahasusi za Masomo…</vt:lpstr>
      <vt:lpstr>Wajibu wa wathibiti Ubora…</vt:lpstr>
      <vt:lpstr>Maboresho ya Mitaala Elimu ya Ualimu     </vt:lpstr>
      <vt:lpstr>Maboresho katika mitaala ya Elimu ya Ualimu…</vt:lpstr>
      <vt:lpstr>Maboresho katika mitaala ya Elimu ya Ualimu…</vt:lpstr>
      <vt:lpstr>Maboresho katika mitaala ya Elimu ya Ualimu…</vt:lpstr>
      <vt:lpstr>Maboresho katika mitaala ya Elimu ya Ualimu…</vt:lpstr>
      <vt:lpstr>Maboresho katika mitaala ya Elimu ya Ualimu…</vt:lpstr>
      <vt:lpstr>Maboresho katika mitaala ya Elimu ya Ualimu…</vt:lpstr>
      <vt:lpstr>Maboresho katika mitaala ya Elimu ya Ualimu…</vt:lpstr>
      <vt:lpstr> Maeneo ya ujifunzaji na Masomo ya Stashahada ( Elimu ya Awali)</vt:lpstr>
      <vt:lpstr> Maeneo ya ujifunzaji na Masomo ya Stashahada (Elimu ya Msingi)</vt:lpstr>
      <vt:lpstr> Maeneo ya ujifunzaji na Masomo ya Stashahada (Elimu Maalumu)</vt:lpstr>
      <vt:lpstr>Maboresho ya Mitaala Elimu ya Ualimu…</vt:lpstr>
      <vt:lpstr>Wajibu wa Mthibiti Ubora…</vt:lpstr>
      <vt:lpstr> HITIMISHO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hggjh</dc:title>
  <dc:creator>Tom Kilumbi</dc:creator>
  <cp:lastModifiedBy>Anna komba</cp:lastModifiedBy>
  <cp:revision>2263</cp:revision>
  <cp:lastPrinted>2022-04-29T05:47:00Z</cp:lastPrinted>
  <dcterms:created xsi:type="dcterms:W3CDTF">2010-12-01T12:14:47Z</dcterms:created>
  <dcterms:modified xsi:type="dcterms:W3CDTF">2024-11-22T15:26:54Z</dcterms:modified>
</cp:coreProperties>
</file>