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heme/themeOverride39.xml" ContentType="application/vnd.openxmlformats-officedocument.themeOverride+xml"/>
  <Override PartName="/ppt/theme/themeOverride4.xml" ContentType="application/vnd.openxmlformats-officedocument.themeOverride+xml"/>
  <Override PartName="/ppt/theme/themeOverride40.xml" ContentType="application/vnd.openxmlformats-officedocument.themeOverride+xml"/>
  <Override PartName="/ppt/theme/themeOverride41.xml" ContentType="application/vnd.openxmlformats-officedocument.themeOverride+xml"/>
  <Override PartName="/ppt/theme/themeOverride42.xml" ContentType="application/vnd.openxmlformats-officedocument.themeOverride+xml"/>
  <Override PartName="/ppt/theme/themeOverride43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"/>
  </p:notesMasterIdLst>
  <p:handoutMasterIdLst>
    <p:handoutMasterId r:id="rId68"/>
  </p:handoutMasterIdLst>
  <p:sldIdLst>
    <p:sldId id="257" r:id="rId4"/>
    <p:sldId id="258" r:id="rId5"/>
    <p:sldId id="259" r:id="rId6"/>
    <p:sldId id="260" r:id="rId7"/>
    <p:sldId id="261" r:id="rId9"/>
    <p:sldId id="3517" r:id="rId10"/>
    <p:sldId id="3737" r:id="rId11"/>
    <p:sldId id="3367" r:id="rId12"/>
    <p:sldId id="3439" r:id="rId13"/>
    <p:sldId id="3696" r:id="rId14"/>
    <p:sldId id="3635" r:id="rId15"/>
    <p:sldId id="3697" r:id="rId16"/>
    <p:sldId id="3738" r:id="rId17"/>
    <p:sldId id="3698" r:id="rId18"/>
    <p:sldId id="3739" r:id="rId19"/>
    <p:sldId id="3740" r:id="rId20"/>
    <p:sldId id="3493" r:id="rId21"/>
    <p:sldId id="3700" r:id="rId22"/>
    <p:sldId id="3699" r:id="rId23"/>
    <p:sldId id="3741" r:id="rId24"/>
    <p:sldId id="3742" r:id="rId25"/>
    <p:sldId id="3743" r:id="rId26"/>
    <p:sldId id="3368" r:id="rId27"/>
    <p:sldId id="3744" r:id="rId28"/>
    <p:sldId id="3745" r:id="rId29"/>
    <p:sldId id="3643" r:id="rId30"/>
    <p:sldId id="3746" r:id="rId31"/>
    <p:sldId id="3491" r:id="rId32"/>
    <p:sldId id="3747" r:id="rId33"/>
    <p:sldId id="3748" r:id="rId34"/>
    <p:sldId id="3642" r:id="rId35"/>
    <p:sldId id="3749" r:id="rId36"/>
    <p:sldId id="3750" r:id="rId37"/>
    <p:sldId id="3751" r:id="rId38"/>
    <p:sldId id="3754" r:id="rId39"/>
    <p:sldId id="3753" r:id="rId40"/>
    <p:sldId id="3709" r:id="rId41"/>
    <p:sldId id="3644" r:id="rId42"/>
    <p:sldId id="3497" r:id="rId43"/>
    <p:sldId id="3755" r:id="rId44"/>
    <p:sldId id="3756" r:id="rId45"/>
    <p:sldId id="3645" r:id="rId46"/>
    <p:sldId id="3577" r:id="rId47"/>
    <p:sldId id="3757" r:id="rId48"/>
    <p:sldId id="3758" r:id="rId49"/>
    <p:sldId id="3759" r:id="rId50"/>
    <p:sldId id="3760" r:id="rId51"/>
    <p:sldId id="3764" r:id="rId52"/>
    <p:sldId id="3765" r:id="rId53"/>
    <p:sldId id="3767" r:id="rId54"/>
    <p:sldId id="3766" r:id="rId55"/>
    <p:sldId id="3649" r:id="rId56"/>
    <p:sldId id="3651" r:id="rId57"/>
    <p:sldId id="3652" r:id="rId58"/>
    <p:sldId id="3715" r:id="rId59"/>
    <p:sldId id="3653" r:id="rId60"/>
    <p:sldId id="3716" r:id="rId61"/>
    <p:sldId id="3590" r:id="rId62"/>
    <p:sldId id="3762" r:id="rId63"/>
    <p:sldId id="3763" r:id="rId64"/>
    <p:sldId id="3646" r:id="rId65"/>
    <p:sldId id="2161" r:id="rId66"/>
    <p:sldId id="299" r:id="rId67"/>
  </p:sldIdLst>
  <p:sldSz cx="12192000" cy="6858000"/>
  <p:notesSz cx="6858000" cy="9144000"/>
  <p:custDataLst>
    <p:tags r:id="rId7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8F00"/>
    <a:srgbClr val="2F5496"/>
    <a:srgbClr val="BE8F00"/>
    <a:srgbClr val="7F6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2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2" Type="http://schemas.openxmlformats.org/officeDocument/2006/relationships/tags" Target="tags/tag4.xml"/><Relationship Id="rId71" Type="http://schemas.openxmlformats.org/officeDocument/2006/relationships/tableStyles" Target="tableStyles.xml"/><Relationship Id="rId70" Type="http://schemas.openxmlformats.org/officeDocument/2006/relationships/viewProps" Target="viewProps.xml"/><Relationship Id="rId7" Type="http://schemas.openxmlformats.org/officeDocument/2006/relationships/slide" Target="slides/slide4.xml"/><Relationship Id="rId69" Type="http://schemas.openxmlformats.org/officeDocument/2006/relationships/presProps" Target="presProps.xml"/><Relationship Id="rId68" Type="http://schemas.openxmlformats.org/officeDocument/2006/relationships/handoutMaster" Target="handoutMasters/handoutMaster1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7B0FD-6ACF-422B-9931-E62BBC23F8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EF567F-06F1-432A-AA29-5B5A5EA0D9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EF567F-06F1-432A-AA29-5B5A5EA0D9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r>
              <a:rPr lang="en-US" altLang="zh-CN" dirty="0" err="1" smtClean="0"/>
              <a:t>baihuafofa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4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5.xml"/><Relationship Id="rId4" Type="http://schemas.openxmlformats.org/officeDocument/2006/relationships/image" Target="../media/image2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8.xml"/><Relationship Id="rId4" Type="http://schemas.openxmlformats.org/officeDocument/2006/relationships/image" Target="../media/image2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1.xml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2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3.xml"/><Relationship Id="rId4" Type="http://schemas.openxmlformats.org/officeDocument/2006/relationships/image" Target="../media/image2.png"/><Relationship Id="rId3" Type="http://schemas.microsoft.com/office/2007/relationships/media" Target="../media/media6.mp3"/><Relationship Id="rId2" Type="http://schemas.openxmlformats.org/officeDocument/2006/relationships/audio" Target="../media/media6.mp3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4.xml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5.xml"/><Relationship Id="rId4" Type="http://schemas.openxmlformats.org/officeDocument/2006/relationships/image" Target="../media/image2.png"/><Relationship Id="rId3" Type="http://schemas.microsoft.com/office/2007/relationships/media" Target="../media/media7.mp3"/><Relationship Id="rId2" Type="http://schemas.openxmlformats.org/officeDocument/2006/relationships/audio" Target="../media/media7.mp3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6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7.xml"/><Relationship Id="rId1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18.xml"/><Relationship Id="rId5" Type="http://schemas.openxmlformats.org/officeDocument/2006/relationships/image" Target="../media/image5.png"/><Relationship Id="rId4" Type="http://schemas.openxmlformats.org/officeDocument/2006/relationships/tags" Target="../tags/tag1.xml"/><Relationship Id="rId3" Type="http://schemas.microsoft.com/office/2007/relationships/media" Target="../media/media8.mp4"/><Relationship Id="rId2" Type="http://schemas.openxmlformats.org/officeDocument/2006/relationships/video" Target="../media/media8.mp4"/><Relationship Id="rId1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19.xml"/><Relationship Id="rId5" Type="http://schemas.openxmlformats.org/officeDocument/2006/relationships/image" Target="../media/image6.png"/><Relationship Id="rId4" Type="http://schemas.openxmlformats.org/officeDocument/2006/relationships/tags" Target="../tags/tag2.xml"/><Relationship Id="rId3" Type="http://schemas.microsoft.com/office/2007/relationships/media" Target="../media/media9.mp4"/><Relationship Id="rId2" Type="http://schemas.openxmlformats.org/officeDocument/2006/relationships/video" Target="../media/media9.mp4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20.xml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1.xml"/><Relationship Id="rId4" Type="http://schemas.openxmlformats.org/officeDocument/2006/relationships/image" Target="../media/image2.png"/><Relationship Id="rId3" Type="http://schemas.microsoft.com/office/2007/relationships/media" Target="../media/media10.mp3"/><Relationship Id="rId2" Type="http://schemas.openxmlformats.org/officeDocument/2006/relationships/audio" Target="../media/media10.mp3"/><Relationship Id="rId1" Type="http://schemas.openxmlformats.org/officeDocument/2006/relationships/image" Target="../media/image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3.xml"/><Relationship Id="rId1" Type="http://schemas.openxmlformats.org/officeDocument/2006/relationships/image" Target="../media/image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4.xml"/><Relationship Id="rId1" Type="http://schemas.openxmlformats.org/officeDocument/2006/relationships/image" Target="../media/image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5.xml"/><Relationship Id="rId1" Type="http://schemas.openxmlformats.org/officeDocument/2006/relationships/image" Target="../media/image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6.xml"/><Relationship Id="rId1" Type="http://schemas.openxmlformats.org/officeDocument/2006/relationships/image" Target="../media/image4.jpe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7.xml"/><Relationship Id="rId4" Type="http://schemas.openxmlformats.org/officeDocument/2006/relationships/image" Target="../media/image2.png"/><Relationship Id="rId3" Type="http://schemas.microsoft.com/office/2007/relationships/media" Target="../media/media11.mp3"/><Relationship Id="rId2" Type="http://schemas.openxmlformats.org/officeDocument/2006/relationships/audio" Target="../media/media11.mp3"/><Relationship Id="rId1" Type="http://schemas.openxmlformats.org/officeDocument/2006/relationships/image" Target="../media/image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28.xml"/><Relationship Id="rId1" Type="http://schemas.openxmlformats.org/officeDocument/2006/relationships/image" Target="../media/image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9.xml"/><Relationship Id="rId1" Type="http://schemas.openxmlformats.org/officeDocument/2006/relationships/image" Target="../media/image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0.xml"/><Relationship Id="rId1" Type="http://schemas.openxmlformats.org/officeDocument/2006/relationships/image" Target="../media/image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1.xml"/><Relationship Id="rId1" Type="http://schemas.openxmlformats.org/officeDocument/2006/relationships/image" Target="../media/image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3.xml"/><Relationship Id="rId1" Type="http://schemas.openxmlformats.org/officeDocument/2006/relationships/image" Target="../media/image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4.xml"/><Relationship Id="rId1" Type="http://schemas.openxmlformats.org/officeDocument/2006/relationships/image" Target="../media/image4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35.xml"/><Relationship Id="rId1" Type="http://schemas.openxmlformats.org/officeDocument/2006/relationships/image" Target="../media/image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6.xml"/><Relationship Id="rId1" Type="http://schemas.openxmlformats.org/officeDocument/2006/relationships/image" Target="../media/image4.jpeg"/></Relationships>
</file>

<file path=ppt/slides/_rels/slide5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37.xml"/><Relationship Id="rId4" Type="http://schemas.openxmlformats.org/officeDocument/2006/relationships/image" Target="../media/image2.png"/><Relationship Id="rId3" Type="http://schemas.microsoft.com/office/2007/relationships/media" Target="../media/media12.mp3"/><Relationship Id="rId2" Type="http://schemas.openxmlformats.org/officeDocument/2006/relationships/audio" Target="../media/media12.mp3"/><Relationship Id="rId1" Type="http://schemas.openxmlformats.org/officeDocument/2006/relationships/image" Target="../media/image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8.xml"/><Relationship Id="rId1" Type="http://schemas.openxmlformats.org/officeDocument/2006/relationships/image" Target="../media/image4.jpeg"/></Relationships>
</file>

<file path=ppt/slides/_rels/slide5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39.xml"/><Relationship Id="rId4" Type="http://schemas.openxmlformats.org/officeDocument/2006/relationships/image" Target="../media/image2.png"/><Relationship Id="rId3" Type="http://schemas.microsoft.com/office/2007/relationships/media" Target="../media/media13.mp3"/><Relationship Id="rId2" Type="http://schemas.openxmlformats.org/officeDocument/2006/relationships/audio" Target="../media/media13.mp3"/><Relationship Id="rId1" Type="http://schemas.openxmlformats.org/officeDocument/2006/relationships/image" Target="../media/image4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0.xml"/><Relationship Id="rId1" Type="http://schemas.openxmlformats.org/officeDocument/2006/relationships/image" Target="../media/image4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1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2.xml"/><Relationship Id="rId1" Type="http://schemas.openxmlformats.org/officeDocument/2006/relationships/image" Target="../media/image4.jpeg"/></Relationships>
</file>

<file path=ppt/slides/_rels/slide6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43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microsoft.com/office/2007/relationships/media" Target="../media/media14.mp4"/><Relationship Id="rId2" Type="http://schemas.openxmlformats.org/officeDocument/2006/relationships/video" Target="../media/media14.mp4"/><Relationship Id="rId1" Type="http://schemas.openxmlformats.org/officeDocument/2006/relationships/image" Target="../media/image4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.xml"/><Relationship Id="rId4" Type="http://schemas.openxmlformats.org/officeDocument/2006/relationships/image" Target="../media/image2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5760" y="428179"/>
            <a:ext cx="11470640" cy="550920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感恩南无释迦牟尼佛（三称）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感恩南无大慈大悲救苦救难广大灵感观世音菩萨摩诃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萨</a:t>
            </a:r>
            <a:endParaRPr lang="en-US" altLang="zh-CN" sz="3200" b="1" dirty="0" smtClean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（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三称）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感恩师父盧軍宏臺長（一称）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给自己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念一遍大悲咒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请南无大慈大悲救苦救难广大灵感观世音菩萨慈悲，加持我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XX</a:t>
            </a:r>
            <a:r>
              <a:rPr lang="en-US" altLang="zh-CN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X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正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信正念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，增加智慧能量，如理如法参加白话佛法共修。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</p:txBody>
      </p:sp>
      <p:pic>
        <p:nvPicPr>
          <p:cNvPr id="3" name="观世音菩萨圣号（东方台博客下载）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1620" y="5641340"/>
            <a:ext cx="358140" cy="29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Wenda20160617_2036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5308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你过去偏思维，每次都这么想：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你看这种人有手有脚的，为什么活不好好干，要讨饭呢？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这种人又不是自己赚不到钱，为什么不好好去打工呢？为什么要问我们给他钱？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你心里觉得对的。你到了一定的时候，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境界高了，你有慈悲心了，觉得他们很可怜，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那时候你就觉得，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经常这么想是不对的，我要把这个惯性思维改变过来。以后看见他们就要想：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‘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他们真可怜，现世报，你看他们有手、有脚都不想劳动。劳动是光荣的，劳动是非常好的一个事情。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’”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改过来了。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Wenda20190322_0735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95605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要破除自身的狭隘思维，才能跟菩萨的正能量、正思维相辅相成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6425" y="238696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台长语：很多人，在人生的路上很多时候都非常需要菩萨的庇佑、保护。因为很多人为的事情我们已经做了，我们就很难解脱自己的狭隘的思维，所以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必须要破除自己狭隘的思维，才能跟菩萨的正能量、正思维相辅相成。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人为什么活在自私当中？他整天就想着自己。就像有些人一样，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他们的错，为什么师父帮他们背啊？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有些小朋友自己做错事情了，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他迟到了，为什么要我背？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要破除自身的狭隘思维，才能跟菩萨的正能量、正思维相辅相成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6425" y="751205"/>
            <a:ext cx="425450" cy="42545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numSld="39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Wenda20160115  01:33:34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24892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断掉导致造新业的人间思维，需摄守六根断除烦恼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2065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问：因为我们有人间思维导致在人间不断造新业，请师父开示一下，断掉人间思维的好方法有哪几种？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断掉人间思维的方法，从人的外界条件和内心的变化都要当心的。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外界条件，为什么法师要到山上去修？就是想不食人间烟火，就是说要脱离人间的烦恼，他就不想跟人间打交道。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实际上，一个人不想烦恼应该守住自己的眼耳鼻舌身意，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就是不要让自己脑子里有这些杂念，听到的、看到的、闻到的、想到的，都会让你变得非常烦恼；所以这个环境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断掉导致造新业的人间思维，需摄守六根断除烦恼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6425" y="594995"/>
            <a:ext cx="442595" cy="44259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38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Wenda20160115  01:33:34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6858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是很重要，如果你在一个环境非常优雅、非常干净的地方，鸟语花香、干干净净、清清新新的，每一天没有烦恼的日子里，那你可能会修得更好一点；那么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还有一种断除烦恼就是“烦恼即菩提”，因为烦恼一来的话，你马上有智慧把它解决掉，那就说明你心中已经有一块防火墙了，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用现在的话讲就是你电脑里有块防火墙，不管什么样的病毒来，你都能把它挡掉。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你心中有个佛了，所以不管人间碰到什么事情，你都能用佛的思维去把它克服住，这样的话你也能阻止自己的业障在身上爆发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（明白了，谢谢师父慈悲开示）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2516505"/>
            <a:ext cx="10796270" cy="240792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开悟之后，会引来一种叫证量，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也就是说一个人开悟之后，明白道理，证实了很多事情，他的能量就出来了。明白道理了，什么都不怕了，不明白道理时什么都怕，就像很多人在没有学佛之前，告诉他生命短暂会死的，他就会很怕死，等到相信了观世音菩萨之后，他什么都不怕，连死都不会怕，因为他知道人是不会死的，而且</a:t>
            </a: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会有一个信念产生，观世音菩萨不会让我死，一定会救度我们的，这时思维会产生出一种很强的能量体，这就叫证量。</a:t>
            </a:r>
            <a:r>
              <a:rPr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拥有证量的人，是觉悟者，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觉悟者又称为觉者，                                                                       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</a:t>
            </a:r>
            <a:r>
              <a:rPr 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</a:t>
            </a:r>
            <a:br>
              <a:rPr lang="zh-CN" altLang="en-US"/>
            </a:br>
            <a:r>
              <a:rPr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</a:t>
            </a:r>
            <a:endParaRPr altLang="zh-CN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2498090"/>
            <a:ext cx="10796270" cy="240792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觉者就是你在生活的意识形态和思维意识当中已经产生了一团光，只有开悟之后才会有这团光。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开悟之后就是觉者，觉者就是觉悟的人、聪明的人和有智慧的人。知道人活着应该为人家着想，你自己的问题就容易解决，而愚笨的人，就知道想自己的利益，结果害人家，就是害自己。常言道：害人就是害己。脑子里思维杂念越少的人，身上才会越干净，对事物看得清楚，看得明白。脑子思维杂念多的人，对什么事物都看不明白，搞不清楚，所以就没有了自身的智慧之光。</a:t>
            </a: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只有当杂念没有了，                                                                         </a:t>
            </a:r>
            <a:b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                             </a:t>
            </a:r>
            <a:b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</a:t>
            </a:r>
            <a:endParaRPr altLang="zh-CN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504190"/>
            <a:ext cx="10796270" cy="390906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有了这团光之后，就可以用这团光来化解和照耀你前进的方向，让你的方向越来越明确，这团光称为神光，也称为智慧之光，智慧之光又等于悟性之光。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                        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</a:t>
            </a:r>
            <a:r>
              <a:rPr 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</a:t>
            </a:r>
            <a:br>
              <a:rPr lang="zh-CN" altLang="en-US"/>
            </a:br>
            <a:r>
              <a:rPr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</a:t>
            </a:r>
            <a:endParaRPr altLang="zh-CN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645" y="755650"/>
            <a:ext cx="11256010" cy="4302125"/>
          </a:xfrm>
        </p:spPr>
        <p:txBody>
          <a:bodyPr anchor="ctr">
            <a:noAutofit/>
          </a:bodyPr>
          <a:lstStyle/>
          <a:p>
            <a:pPr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开悟之后，会引来一种叫证量，</a:t>
            </a:r>
            <a:r>
              <a:rPr lang="en-US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......</a:t>
            </a: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zh-CN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会有一个信念产生，观世音菩萨不会让我死，一定会救度我们的，这时思维会产生出一种很强的能量体，这就叫证量。</a:t>
            </a:r>
            <a: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......拥有证量的人，是觉悟者，</a:t>
            </a:r>
            <a:endParaRPr lang="zh-CN" altLang="zh-CN" sz="32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Wenda20111209  15:48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24892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关于能量体的开示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2065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问：您好，师父！谢谢观世音菩萨，请教两个问题，在《白话佛法》当中，我看到您说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智慧就是一团光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，我就想，智慧是不是也是一种能量？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答：智慧当然是能量了（那我们平常说一个人修心修行，修的就是一种智慧，这种智慧也是不断地来源于个体的开悟是不是？）一般是这么讲的，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智慧是一种能量体，比方说按照物质上来看，实际上就是一种体能。从灵界上来讲，是一种超物质的东西，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就是一种非常非常的比方说，开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关于能量体的开示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6425" y="594360"/>
            <a:ext cx="443230" cy="44323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35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Wenda20111209  15:48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62039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悟了之后人有智慧了，什么事情都能够解决实际上就是他的灵性到了一个更高的境界，比方说读了大学了，你对小学的课本、小学的功课不是都会了吗？（对）道理是一样的。一个是境界的问题。还有呢，具体的来看，就是比方说分成小学、中学、高中、大学，这个就，看成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一个境界是一个光速或者一个能量体</a:t>
            </a:r>
            <a:endParaRPr lang="zh-CN" altLang="zh-CN"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（我经常在节目当中听您对某一位听众说：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诶，你这个人能量挺大的，可以度更多的人，做更多的功德。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往往这种情况下，是不是说这个听众比较有智慧？）因为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有能量体的人不是完全有智慧，但是至少，能量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560" y="0"/>
            <a:ext cx="11219815" cy="6858000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40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师父给世界佛友最后的叮咛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/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世界佛友大家好！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</a:t>
            </a:r>
            <a:r>
              <a:rPr lang="zh-CN" altLang="en-US" sz="3200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师父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很久没有跟大家见面了，这一年时间师父很想念大家，师父心中时时挂念着每个孩子。你们都是心靈法門的火种，无论师父在哪里，师父永远在你们每个孩子的心里，观世音菩萨的慈悲永远普照着你们的心灵。师父很爱你们！希望你们坚持佛道，永不退转！ 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Wenda20111209  15:48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62039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体的增加，这个人有能量体的增加，他里边一定有部分智慧，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或者有聪明，比方说他拥有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10%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的能量，他一定有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30%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聪明和智慧（那一个人的能量体由哪些构成部分呢？）一个人的能量体有很多的，比方说，这个人能做很多事情（对）但是他做得好吗？（不一定）对了，但是他有冲劲，他拼命地做，他做每一件事情都冲得很厉害。但是很多人做事情就是缺少冲劲，没有冲劲也做不好，对不对呀？（对）但是有冲劲就有智慧吗？（不一定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就这么简单咯，所以这个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能量体的形成，是根据不同的物质所涵盖所混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Wenda20111209  15:48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62039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合夹杂在一起才成为一种体能，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就像一个人一样，没有手行吗？没有头行吗？没有身体行吗？没有脑子行吗？（不行，都重要）所以这个人的形成，就是说，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像臺長指的这种能量体一样，是多种物质混合而成的一种体能，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明白了吧？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（那您能不能开示一下，我们做为一个修心修行的人，应该在哪一方面做，可以增加自己的能量体？）不是跟你们讲了吗？读了大悲咒会增加自己的能量，利用菩萨的能量体能够增加你的勇气。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大悲咒念了之后能够增加能量、增加自己的力量；心经增加你的智慧；消灾了，你经常没</a:t>
            </a:r>
            <a:endParaRPr lang="zh-CN" altLang="zh-CN"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Wenda20111209  15:48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62039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有灾的人，心地就比较平安，所以你的身体就会好，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就是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由各种经文的组合，你念出来的经文实际上就是在补充你的能量体，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明白吗？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（明白，那您说我们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平常做功德，包括把自己的良心、本性擦得干净，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是不是对增强自己的能量体也有好处哇？）那当然了，这个本身不是有好处，这个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本身就是在聚积能量体，能量体让你能够聪明，让你能够开智慧，能够去度人能够做功德，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你心中就很少有污垢，很少有嫉妒，很少有磨难，很少有嗔恨，只有少了这些东西，才能成为一个能量体，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你明白了吧？（哦，明白）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Wenda20200329_3740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361950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何为智慧之光；师父的法宝就是《白话佛法》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68084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众：您开示说的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肉身之光加上智慧之光就是佛之光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，何为智慧之光呢？怎么修智慧之光？您再开示一下。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长：比方说过去在同学当中，大家碰到一个问题都不知道怎么回答，都说等这个人来，等到这个人来了，他一讲，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哦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那么等的时候这个人是不是有智慧之光？（是的）</a:t>
            </a:r>
            <a:r>
              <a:rPr lang="zh-CN" altLang="en-US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比方说大家碰到什么事情都解决不了，说要等师父过来，你们在等的时候是不是觉得师父有智慧之光？</a:t>
            </a:r>
            <a:r>
              <a:rPr lang="en-US" altLang="zh-CN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何为智慧之光；师父的法宝就是《白话佛法》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0555" y="691515"/>
            <a:ext cx="425450" cy="42545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3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Wenda20200329_3740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62039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（是的）就是这个光，明白了吗？（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好好学《白话佛法》就能得到智慧之光，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是这样吗？）一定的，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而且《白话佛法》它是一点一点让你得智慧，它不是一下子的，你经常长期地学，你的智慧之光就充满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（明白了。我那天在想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师父的法宝是什么，师父的法宝就是《白话佛法》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，是这样吗？）对啊，师父的法宝就是《白话佛法》。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《白话佛法》非常好，而且开启人的智慧，锻炼人的心智，成全人的功德，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就这么好。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Wenda20131011 55:12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299720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光明藏是一种能量体，有正能量体会出现光明，照到哪里哪里亮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85737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听众：光明藏就是人的本性吗？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光明藏实际上就是说人的一种能量体，因为你有正能量体才会出现一种光明。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光明是一种宝藏（如果这个人心里很光明的时候，他的肉身是不是也会发光？）完全正确！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当一个人心地无私天地宽的时候，他的心里、身体都会发光。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一个人因为他从来不说假话，他对人很真诚，人家都很喜欢他的时候，他到哪里人家都会喜欢他，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实际上就是照到哪里哪里亮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，呵呵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（明白了师父）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光明藏是一种能量体，有正能量体会出现光明，照到哪里哪里亮.mp3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4530" y="629920"/>
            <a:ext cx="399415" cy="39941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3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645" y="1355090"/>
            <a:ext cx="11256010" cy="3455670"/>
          </a:xfrm>
        </p:spPr>
        <p:txBody>
          <a:bodyPr anchor="ctr">
            <a:noAutofit/>
          </a:bodyPr>
          <a:lstStyle/>
          <a:p>
            <a:pPr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只有当杂念没有了，有了这团光之后，就可以用这团光来化</a:t>
            </a:r>
            <a:r>
              <a:rPr lang="zh-CN" altLang="zh-CN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解和照耀你前进的方向，让你的方向越来越明确，</a:t>
            </a:r>
            <a:br>
              <a:rPr lang="zh-CN" altLang="zh-CN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zh-CN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这团光称为神光，也称为智慧之光，智慧之光又等于悟性之光。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解答来信疑惑（三百六十九）2020-03-15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299720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唯光明心不破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4865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问：晚香的时候意念中出现一句话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唯光明心不破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只有光明心不会被破坏。每个人心中要有光明心，在困难、挫折面前，要有光明心，要学会低调，要看到光明，要看到前途，相信一定会好起来的。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人会有忧愁、忧郁、烦恼，但只要有光明心在心中，就能知道未来是很好的，只要努力，这个世界永远是属于你的，世界不会属于懒人的。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0535" y="591185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光明心能够破轮回！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31360" y="80010"/>
            <a:ext cx="7602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Wenda20180427 77:10</a:t>
            </a:r>
            <a:r>
              <a:rPr 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/>
          </a:p>
        </p:txBody>
      </p:sp>
      <p:pic>
        <p:nvPicPr>
          <p:cNvPr id="5" name="光明心能够破轮回！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729865" y="1849120"/>
            <a:ext cx="6731000" cy="378333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025" y="591185"/>
            <a:ext cx="1192085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【中场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视频】拥有这些智慧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你马上转换思维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改变人生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【恩师寄语】拥有这些智慧 你马上转换思维 改变人生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095875" y="1934845"/>
            <a:ext cx="1998980" cy="3784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2651" y="674400"/>
            <a:ext cx="11632019" cy="452431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BA55">
                    <a:lumMod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师父十几年为了弘法，肉身消耗、背业很重，但是师父一直都在给你们加持。希望你们每天都能够好好学习师父的白话佛法和开示，依教奉行，严守戒律是成佛的基础。多多为众生真心付出，破除自身的我执我相，心中常念佛恩、国土恩、师恩、父母恩、众生恩；成佛的路上需要真心诚心、勇猛精进、心系众生、一心向佛的孩子。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530860"/>
            <a:ext cx="10796270" cy="526732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一个人从小生出来，叫无明，无明就是什么都不知道，什么都不明白，一直到老死，最后什么都没有和不知道就走了，人生匆匆来匆匆去。</a:t>
            </a: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在这一生当中经过十二个层次的循环，也就是有十二道关，这十二道关不断地在你的生命中循环。这十二循环是从心理和生理循环上来讲的。</a:t>
            </a:r>
            <a:r>
              <a:rPr 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无明。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人要克服无明，无明是</a:t>
            </a:r>
            <a:r>
              <a:rPr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不明白、不懂，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什么都不明白，一个人明白了就不会做错事情，</a:t>
            </a:r>
            <a:r>
              <a:rPr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一个人不明白才会做错事情。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</a:t>
            </a:r>
            <a:endParaRPr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530860"/>
            <a:ext cx="10796270" cy="526732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无明引申出另一个观点，就是这个人</a:t>
            </a:r>
            <a:r>
              <a:rPr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虽然是无明，但是自以为有明，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就是自己以为自己什么都明白了。                                                      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色。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色就是我们在人间所看见的</a:t>
            </a:r>
            <a:r>
              <a:rPr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有色的物体，有色的灵体。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并不完全是指男女之色。                                      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声。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即</a:t>
            </a:r>
            <a:r>
              <a:rPr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声音，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声音好听的要听，不好听的不要听，喜欢听好话，等等这一切都是在听声。好听的话或声音传到你的耳朵里就会</a:t>
            </a:r>
            <a:endParaRPr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530860"/>
            <a:ext cx="10796270" cy="526732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让你心动，这叫精神转化为物质。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因为讲出来的话叫精神，物质的东西就是已经变成行为了，变成行为的东西才称为物质。比如好话听进去的时候是看不见摸不着的，听了之后在你心中引起一个共鸣，自己感觉很开心了或感觉不开心了，就会反映在你的脸上，变成了物质。</a:t>
            </a:r>
            <a:r>
              <a:rPr 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     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香。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人间的香有很多种，有多少种</a:t>
            </a:r>
            <a:r>
              <a:rPr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香味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在人间回荡。你要躲过这十二个循环，必须要克制自己不受各种气味的诱惑。比如闻      </a:t>
            </a:r>
            <a:endParaRPr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530860"/>
            <a:ext cx="10796270" cy="526732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到香味了，要没感觉。看见有色的东西，要没视觉。</a:t>
            </a: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克制是找到你真正性空的根据。                                         </a:t>
            </a:r>
            <a:r>
              <a:rPr 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味。</a:t>
            </a:r>
            <a:r>
              <a:rPr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味道，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从你的意识当中，可以用精神来品尝味道，常言说：人生苦味，人生的味道苦啊，</a:t>
            </a:r>
            <a:r>
              <a:rPr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正是用意识和心来体验的。</a:t>
            </a:r>
            <a:r>
              <a:rPr lang="en-US"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触法。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就是</a:t>
            </a:r>
            <a:r>
              <a:rPr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能摸到，能感触到，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要知道人间所有的物质让你有一瞬间的感应，感受，感想，但这都是</a:t>
            </a:r>
            <a:r>
              <a:rPr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暂时的，不是长久的，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</a:t>
            </a:r>
            <a:endParaRPr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795020"/>
            <a:ext cx="10796270" cy="526732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这些东西都是十二因缘的循环。</a:t>
            </a:r>
            <a:r>
              <a:rPr 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 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受。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就是</a:t>
            </a:r>
            <a:r>
              <a:rPr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感受，感觉，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受苦就是受的那种感觉。</a:t>
            </a:r>
            <a:r>
              <a:rPr 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 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想。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是</a:t>
            </a:r>
            <a:r>
              <a:rPr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认识与辨别，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是你心里想的种种好的、坏的念头。</a:t>
            </a:r>
            <a:r>
              <a:rPr 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行。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是心所体化出由身体造作的</a:t>
            </a:r>
            <a:r>
              <a:rPr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行为。</a:t>
            </a:r>
            <a:r>
              <a:rPr 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endParaRPr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795020"/>
            <a:ext cx="10796270" cy="526732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识。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是分别种种境界的</a:t>
            </a:r>
            <a:r>
              <a:rPr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意识，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这种意识在你八识田中会种下因果的。</a:t>
            </a:r>
            <a:r>
              <a:rPr 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                                    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 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爱。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人的一生就是围绕着爱，这个爱并不是专指男女之爱，包括</a:t>
            </a:r>
            <a:r>
              <a:rPr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亲情之爱、亲友之爱、师生之爱等等，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是各种各样的大爱。人的一辈子离不开爱，到最后死的时候还是这个爱。人活着从爱开始，到爱的灭亡，</a:t>
            </a:r>
            <a:r>
              <a:rPr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短暂的生命连爱都变成空的假的。</a:t>
            </a:r>
            <a:r>
              <a:rPr 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endParaRPr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795020"/>
            <a:ext cx="10796270" cy="526732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别离。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爱的人离开你了，喜欢的钱用完了，一个好工作没了等等，这些都是离别。每一个离别，都是痛苦，感觉很难过。</a:t>
            </a:r>
            <a:r>
              <a:rPr 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这十二循环中有六根，也有六尘。</a:t>
            </a:r>
            <a:r>
              <a:rPr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六根，即眼、耳、鼻、舌、身、意。六尘，即色、声、香、味、触、法。</a:t>
            </a: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人在这十二循环中不停地受苦，受难，一直到老死。                </a:t>
            </a:r>
            <a:r>
              <a:rPr 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endParaRPr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645" y="755650"/>
            <a:ext cx="11256010" cy="4302125"/>
          </a:xfrm>
        </p:spPr>
        <p:txBody>
          <a:bodyPr anchor="ctr">
            <a:noAutofit/>
          </a:bodyPr>
          <a:lstStyle/>
          <a:p>
            <a:pPr marL="0" indent="0"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在这一生当中经过十二个层次的循环，也就是有十二道关，</a:t>
            </a:r>
            <a:br>
              <a:rPr lang="zh-CN" altLang="zh-CN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zh-CN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这十二道关不断地在你的生命中循环。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Wenda20180427   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:10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361950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如何理解十二因缘中的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无明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69862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男听众：师父，《白话佛法》十二因缘中说到无明，无明真的让人做错了很多很多的事情。请师父您再开示一下，感恩师父。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实际上，无明因为有它的基础。比方说你上辈子的根基不稳，或者做错很多事情，会造成你这辈子的无明习气。因为有时候人就是活在无明当中。我们刚刚生出来的时候，我们对这个世界是不是无明啊？什么都不知道，对不对？（对）无明，就是一种不理解、不了解。无明实际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如何理解十二因缘中的“无明”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0090" y="718820"/>
            <a:ext cx="389890" cy="38989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93000" numSld="21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Wenda20180427   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:10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60070"/>
            <a:ext cx="10930890" cy="1882140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上用高深的佛法来讲就是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我们不知道这个意识的心，我们没有了解自己本身意识的心的虚幻。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因为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无明就是无始无明，没有开始无明，实际上就是一种轮回的意念。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师父举个简单例子，对于盲人来说，无明就是看不到光明，对不对？（对）如果他看不到光明，但是别人告诉了他光明，别人告诉他太阳是怎么样的，电灯是怎么样的，你看到前面一片光明的时候，</a:t>
            </a:r>
            <a:r>
              <a:rPr lang="zh-CN" altLang="en-US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他虽然眼睛看不到，但他的心看到了，那么他就脱离无明了。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明白了吗？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（明白了。真的很可怕，一个人的无明会断送自己很多很多慧命的）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</a:t>
            </a:r>
            <a:endParaRPr sz="27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3200" y="886562"/>
            <a:ext cx="11734800" cy="575542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</a:t>
            </a:r>
            <a:r>
              <a:rPr lang="zh-CN" altLang="en-US" sz="3200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释迦牟尼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佛、观世音菩萨和师父会永远加持保佑每个正信正念的好孩子，佛法的传承靠每个佛子薪火相传，师父会引领你们到达彼岸。希望你们珍惜末法时期最后一班法船，众生的苦就是师父的苦，师父愿你们一世修成报佛恩！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just">
              <a:lnSpc>
                <a:spcPct val="150000"/>
              </a:lnSpc>
            </a:pP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</a:t>
            </a:r>
            <a:r>
              <a:rPr lang="en-US" altLang="zh-CN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r>
              <a:rPr lang="en-US" altLang="zh-CN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师父  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</a:t>
            </a:r>
            <a:r>
              <a:rPr lang="en-US" altLang="zh-CN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           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2021年11月5日 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Wenda20180427   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:10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60070"/>
            <a:ext cx="10930890" cy="1882140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际上无明就是你把自己的心关闭住了，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为你无明的话，你会堕落，你会阴暗，你就会没有悟性，会没有一种光明。无明实际上在我们生活当中时时刻刻都有，很多人执著、不买账，觉得自己是对的，实际上在呼吸之间你都有无明啊，对不对？（对）呼吸都不会呼吸。所以佛陀说过，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一切痛苦都产生于无明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（对，因为十二因缘之中的第一个就是无明）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人由于无知而产生的偏见和执著，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因为我们人不知道、无明，</a:t>
            </a:r>
            <a:r>
              <a:rPr lang="zh-CN" altLang="en-US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所以才产生了</a:t>
            </a:r>
            <a:r>
              <a:rPr lang="en-US" altLang="zh-CN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我对他有看法，因为他怎么样</a:t>
            </a:r>
            <a:r>
              <a:rPr lang="en-US" altLang="zh-CN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，你不知道如果你了解他，你会讲他偏执、固执吗？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所以苦就由此产生了。你不了解，因为你无知，所以你产生了偏见和固执，苦就产生了。所以佛陀说一切痛苦产生于无明。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Wenda20180427   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:10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60070"/>
            <a:ext cx="10930890" cy="1882140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实际上这个无明就是贯穿于我们三世轮回，我们不理解，所以我们才在三世轮回当中不停地投胎、在无明当中转换，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所以这个真的是很可怜（是的，明白了）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佛教的目的就是要打破无明，见知佛性，要见到自己真正的佛性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（对，我们要跟着师父好好去修）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解答来信疑惑（四百二十七）2021-03-27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264795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天地游记：释迦牟尼佛开示五欲、六根、六识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20396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15-11-2020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，西方极乐世界：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释迦牟尼佛：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由肉体所生出的五欲（财、色、名、食、睡）让娑婆众生痴迷于六道轮回幻化出来的六识（眼、耳、鼻、舌、身、意）里面，不能出离，最终因为过于沉迷在五欲里面不可自拔，心识入魔成狂啊。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释迦牟尼佛：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六根生六识，六识生六尘。众佛弟子们，记得了啊，要出轮回幻相之苦就要摆脱六根给你们带来的染著，也就是要保持六根清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</a:t>
            </a:r>
            <a:r>
              <a:rPr lang="zh-CN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解答来信疑惑（四百二十七）2021-03-27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3425" y="54800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净，才是佛子们在修行路上要仔细小心的。六根不净的人怎么会有清净心呢？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弟子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马来西亚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15-11-2020       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Wenda20170806A_4623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264795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六根不干净就会看到六尘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43383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台长语：一个人要懂得，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人的意识如果有自己的心在里边了，那么色心、意识心，所以看见的东西已经带着你本身的一种理解性了。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我们看这个有色世界就是这样的，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因为你的六根不干净，你就会看到六尘。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像现在很多年纪大的人看不惯年轻人穿的衣服，因为他脑子里带着过去的一种烙印；年轻人也看不惯老年人穿的衣服，因为他不知道老年人过去穿的衣服为什么好，为什么不好。不理解就会造成相互的意见不合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实际上，任何人吵架，做事不理解是最大的问题。             </a:t>
            </a:r>
            <a:endParaRPr lang="zh-CN" altLang="zh-CN"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</a:t>
            </a:r>
            <a:r>
              <a:rPr lang="zh-CN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六根不干净就会看到六尘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0555" y="603250"/>
            <a:ext cx="442595" cy="44259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18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645" y="755650"/>
            <a:ext cx="11256010" cy="4302125"/>
          </a:xfrm>
        </p:spPr>
        <p:txBody>
          <a:bodyPr anchor="ctr">
            <a:noAutofit/>
          </a:bodyPr>
          <a:lstStyle/>
          <a:p>
            <a:pPr marL="0" indent="0"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这十二循环中有六根，也有六尘。</a:t>
            </a:r>
            <a:br>
              <a:rPr lang="zh-CN" altLang="zh-CN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zh-CN" sz="32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六根，即眼、耳、鼻、舌、身、意。</a:t>
            </a:r>
            <a:br>
              <a:rPr lang="zh-CN" altLang="zh-CN" sz="32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zh-CN" sz="32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六尘，即色、声、香、味、触、法。</a:t>
            </a:r>
            <a:br>
              <a:rPr lang="zh-CN" altLang="zh-CN" sz="32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zh-CN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人在这十二循环中不停地受苦，受难，一直到老死。</a:t>
            </a:r>
            <a:endParaRPr lang="zh-CN" altLang="zh-CN" sz="32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每日佛言佛语 2021-05-16 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264795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管住六根六尘（一）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51320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一个人成佛，首先身处红尘，心要如如不动；而我们人却经常，甚至随时随地，被环境牵着走。喜怒哀乐，变化无常，完全被六根六尘所控制，被自己这个</a:t>
            </a:r>
            <a:r>
              <a:rPr lang="en-US" altLang="zh-CN" sz="2700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假我</a:t>
            </a:r>
            <a:r>
              <a:rPr lang="en-US" altLang="zh-CN" sz="2700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所控制。因为六根和六尘已经把你的心紧紧地扭在一起，你会陷入深深的五浊恶世之中而出离不得。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</a:t>
            </a:r>
            <a:endParaRPr lang="zh-CN" altLang="zh-CN"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</a:t>
            </a:r>
            <a:r>
              <a:rPr lang="zh-CN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每日佛言佛语 2021-05-17 《远离六根六尘》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264795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管住六根六尘（二）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28397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一个人如果不把六根和六尘当中的烦恼——分别心和意识心管住，其实就算你再修心，也是在修自己的人天福报，修得不好就会产生烦恼。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修人天福报，只是走上大桥的引桥，代表你有一点福气可以走上大桥，并不代表你一定能走上大桥，只能说你是在引桥上徘徊。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佛法界讲“诸恶莫作，众善奉行，自净其意”，实际上就是修心人走上佛道必须跨越的三大步。用白话讲就是“停止作恶，普行善法，修心修行”。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想改变内心变成修心，一定要启发内心的佛性，这才是真正的修行。            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   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每日佛言佛语 2021-04-18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264795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看破六根与六尘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52209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我们每天产生虚幻和错误的判断，就是因为我们的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眼耳鼻舌身意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接触到了外界的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色声香味触法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，然后产生了分别心和执著心。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六根与六尘的呼应，不断地误导我们的灵魂，让我们做出身口意六贼的错误意识判断。</a:t>
            </a:r>
            <a:endParaRPr lang="zh-CN" altLang="en-US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我们经常错认欲望是真实的，而随着欲望做出很多蠢事，业障因此而滋生。       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   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每日佛言佛语 2021-04-18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4695" y="1238250"/>
            <a:ext cx="1072261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烦恼来自于内心。错误的语言、行为和意识，均来自于心灵。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所以观世音菩萨的心靈法門就是让我们从心灵开始修，修正和改变自我意识。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学佛人内心要学会如如不动，你才能在人间境转而心不转，心灵才会安宁，才会干净。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   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9255" y="2333625"/>
            <a:ext cx="11414125" cy="2190750"/>
          </a:xfrm>
        </p:spPr>
        <p:txBody>
          <a:bodyPr>
            <a:normAutofit/>
          </a:bodyPr>
          <a:lstStyle/>
          <a:p>
            <a:pPr algn="ctr"/>
            <a:r>
              <a:rPr lang="zh-CN" altLang="zh-CN" sz="5335" b="1" spc="300" dirty="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</a:rPr>
              <a:t>2-8、寻找性空-</a:t>
            </a:r>
            <a:r>
              <a:rPr lang="zh-CN" altLang="zh-CN" sz="5335" b="1" spc="300" dirty="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</a:rPr>
              <a:t>越过十二因缘</a:t>
            </a:r>
            <a:br>
              <a:rPr lang="zh-CN" altLang="zh-CN" sz="5335" b="1" spc="300" dirty="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zh-CN" sz="4800" b="1" spc="300" dirty="0">
              <a:solidFill>
                <a:srgbClr val="7F6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88645" y="4116070"/>
            <a:ext cx="11015330" cy="1500187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dirty="0" smtClean="0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2000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每日佛言佛语 2021-04-18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90424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六根六尘分别心，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六贼误导众生行，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业障滋生乱本性，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唯有学佛心灵净。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其实修心最重要的就是心态平衡。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心态平衡才能从你的心灵修成慈悲心和忍辱心。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每日佛言佛语 2021-04-18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71882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心是人的根本。心修得不好，何来的自度清净和普度可言。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所以清净菩提心，就是学佛的根本。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心灵的健康，是主宰生命和慧命的基本条件。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常观照，常思惟，才能去除人间的思维方式，去完成弘法的事业。            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   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707390"/>
            <a:ext cx="10796270" cy="290195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师父给你们讲的</a:t>
            </a:r>
            <a:r>
              <a:rPr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这十二层次的循环，它会给你们造成心理的负担，所以想要性空很难。只有把这些因缘全部去除，你的本性才能空。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下次再和徒弟们谈六根六尘。合十      </a:t>
            </a:r>
            <a:endParaRPr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645" y="1134745"/>
            <a:ext cx="11256010" cy="4117340"/>
          </a:xfrm>
        </p:spPr>
        <p:txBody>
          <a:bodyPr anchor="ctr">
            <a:noAutofit/>
          </a:bodyPr>
          <a:lstStyle/>
          <a:p>
            <a:pPr marL="0" indent="0"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这十二层次的循环，它会给你们造成心理的负担，</a:t>
            </a: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所以想要性空很难。</a:t>
            </a: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只有把这些因缘全部去除，你的本性才能空。</a:t>
            </a: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zh-CN" sz="32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白话佛法8-47、管住六根 清净六尘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0070" y="70040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转六根六识为六智。眼耳鼻舌身意六根，眼睛看到的，耳朵听到的，鼻子闻到的，身体感触到的，舌头感受到的，还有意念，要知道六根的作用，耳朵听什么？听坏话，还是要听好话？要听佛法，眼睛要看佛法，看好人，不看坏人，意念坚决想好事情，不想坏事情，这样六根不就转成六智了吗？否则你的六根就会让你的意识做错事情，所以要修成第八意识。进入第八意识也就是阿赖耶识之后，你很难把它去除掉。所以，六尘六识尽量不要做错，你进入阿赖耶识的时候，你就不会错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</a:t>
            </a:r>
            <a:r>
              <a:rPr lang="zh-CN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3535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Wenda20180603A   06:51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767715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264795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不要被人间是非缠绕；如何破无明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0070" y="123888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父语：一个人学佛，最重要的还是师父经常跟大家讲的，就是不要把自己缠住。我们在人间总是有是是非非，被是非所缠绕。被是非所缠绕的人就是不懂得珍惜啊，因为你没有珍惜自己这么短的生命，你还在是非当中搞来搞去，想想看，你的生命多短！要知道，以后还有未来，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心胸要怎么样地宽广，像大海一样，那么就要随缘了。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是非只能让你增加烦恼，不能让你增加智慧。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破无明就是一种智慧，就是一种般若，怎么样能够破无明呢？就是心要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不要被人间是非缠绕；如何破无明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0070" y="621665"/>
            <a:ext cx="398780" cy="39878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9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Wenda20180603A   06:51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0070" y="80645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师父经常跟大家讲，心正佛做主，心不正魔做主。一个人怎么样能够心正呢？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正能量永存，就是菩萨的思维在你心中，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比方说，菩萨的思维，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尽量用慈悲心去对待人家。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endParaRPr sz="27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</a:t>
            </a:r>
            <a:r>
              <a:rPr lang="zh-CN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3535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Wenda20151018A  41:49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264795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如何去除六根意识；不要把人间事情看得太重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0070" y="123888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男听众：臺長在《白话佛法》里说过，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人因为过去六根造业，迷惑我们身体的器官，我们一定会轮回，如果你不想轮回，就要把很难解脱的六根慢慢脱离意识，把它去除掉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。请问师父，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六根慢慢脱离意识，把它去除掉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是什么意思？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答：慢慢地把意识脱离就是说，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你眼睛看见好的，慢慢就脱离掉，不要觉得它是很好的；鼻子闻到很香的肉，不要觉得它很香；耳朵听见人家说不好的话，好话不好话都不要去把它当回事；嘴巴脱离意识就是说， 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</a:t>
            </a:r>
            <a:r>
              <a:rPr lang="zh-CN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如何去除六根意识；不要把人间事情看得太重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0555" y="612775"/>
            <a:ext cx="390525" cy="3905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7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Wenda20151018A  41:49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3425" y="56578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不要去感觉，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我该讲一定要讲，该骂一定要骂，该说一定要说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。那这样的话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慢慢脱离意识，你就会去除六根。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意根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就是说脑子里想什么，明白吗？</a:t>
            </a:r>
            <a:r>
              <a:rPr 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（就是说不要把人间当成真的，可以这样解释吗？）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不要把人间当成真的，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是说把人间的一切都不要太当回事，太当成真的，因为人间一切都是假的嘛。当然人家说的话，并不是指每件事情，你不把人家当回事，人家也不把你当回事啊。他是指泛泛地在大的问题上来讲，你把人间的事情不要看得太重。明白了吗？（明白明白）</a:t>
            </a:r>
            <a:r>
              <a:rPr 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3535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解答来信疑惑（一百六十）2017-05-08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264795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缘生无性，当体即空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0070" y="123888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问：师父开示说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缘生无性，当体即空”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我想是不是说，万法都没有实体性，没有永恒性，所以诸法空无自性，但是也不否定缘起，幻化而有的，当体即空。缘起法本来当体即空，所以幻化的假象并不值得我们去留恋，去排斥，去执著，去烦恼，去对立。万境本闲，庸人自扰。师父告诉我们，要钱要名一辈子，最后都是梦幻泡影。我想如果没有智慧，就会对这些梦幻泡影的假相统统拼命的执著，粘得死死的，不晓得其实相相本空，名相也空，而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透过智慧的观照，一切法如梦如幻，缘起性空，就能够冷静的看淡这个世间，慢慢做到师父白话佛法说的在思想上能够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290320"/>
            <a:ext cx="10796270" cy="478980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任何一个人对事物的追求和看法都有两面性，对同一事物可以把它说得很好，也可以把它说出很多不好，主要是看你的心往哪边偏了。比如，老人家好不好？好！老人家经验丰富，老人家懂得关心青年人等等。反过来讲，老人家有什么不好？走不动，浑身骨头痛，脑子老僵化，什么事情都搞不清楚等等，同样一件事情可以想出它好的方面，也可以想出它不好的和坏的方面。</a:t>
            </a: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佛法就是让我们把坏的思想全部转化为好的思想，学佛就是转换思维去劝导人家，去安慰人家，去帮助人家，去解决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                          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</a:t>
            </a:r>
            <a:r>
              <a:rPr 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</a:t>
            </a:r>
            <a:br>
              <a:rPr lang="zh-CN" altLang="en-US"/>
            </a:br>
            <a:r>
              <a:rPr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</a:t>
            </a:r>
            <a:endParaRPr altLang="zh-CN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解答来信疑惑（一百六十）2017-05-08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3425" y="56578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寂灭。心寂的同时又行一切善，利益众生，离一切相，修一切善，如如不动，不着一个我在修善之念，因为是无我的。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见性是功，平等是德。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答：这全部背诵的白话佛法的内容，当然要背诵白话佛法，要往心里去的。理解是正确的。</a:t>
            </a:r>
            <a:r>
              <a:rPr 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0535" y="582295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【结束视频】缘起性空，只要有缘份的，最后都是空的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7905" y="0"/>
            <a:ext cx="60940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广播讲座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缘起性空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自性自度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20170919</a:t>
            </a:r>
            <a:r>
              <a:rPr 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/>
          </a:p>
        </p:txBody>
      </p:sp>
      <p:pic>
        <p:nvPicPr>
          <p:cNvPr id="5" name="缘起性空，只要有缘份的，最后都是空的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233420" y="2006600"/>
            <a:ext cx="5723890" cy="324993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840" y="825500"/>
            <a:ext cx="10942955" cy="5001260"/>
          </a:xfrm>
        </p:spPr>
        <p:txBody>
          <a:bodyPr anchor="t">
            <a:noAutofit/>
          </a:bodyPr>
          <a:lstStyle/>
          <a:p>
            <a:pPr marL="0" indent="0" algn="l" fontAlgn="base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开悟的人，看见谁都是好人，没有好坏的概念，其实就是一个悟性，当这个悟性在人的思维中产生了正思维的时候，就是开悟了。</a:t>
            </a:r>
            <a:br>
              <a:rPr lang="zh-CN" altLang="zh-CN" sz="28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zh-CN" sz="28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</a:t>
            </a:r>
            <a:br>
              <a:rPr lang="zh-CN" altLang="zh-CN" sz="28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zh-CN" sz="28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开悟之后，会引来一种叫证量，拥有证量的人，是觉悟者，</a:t>
            </a:r>
            <a:br>
              <a:rPr lang="zh-CN" altLang="zh-CN" sz="28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zh-CN" altLang="zh-CN" sz="28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zh-CN" sz="28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这十二层次的循环，它会给你们造成心理的负担，所以想要性空很难。只有把这些因缘全部去除，你的本性才能空。</a:t>
            </a:r>
            <a:br>
              <a:rPr lang="zh-CN" altLang="zh-CN" sz="28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zh-CN" sz="28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</a:t>
            </a:r>
            <a:endParaRPr lang="zh-CN" altLang="zh-CN" sz="28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362065"/>
            <a:ext cx="10515600" cy="402590"/>
          </a:xfrm>
        </p:spPr>
        <p:txBody>
          <a:bodyPr>
            <a:norm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  <a:buClrTx/>
              <a:buSzTx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八篇·金言法语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800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07975" y="1659255"/>
            <a:ext cx="11545570" cy="2637155"/>
          </a:xfrm>
        </p:spPr>
        <p:txBody>
          <a:bodyPr>
            <a:normAutofit fontScale="90000"/>
          </a:bodyPr>
          <a:lstStyle/>
          <a:p>
            <a:pPr marL="0" lvl="0" indent="0" algn="ctr" eaLnBrk="0" fontAlgn="auto" hangingPunct="0">
              <a:lnSpc>
                <a:spcPct val="200000"/>
              </a:lnSpc>
              <a:spcBef>
                <a:spcPts val="0"/>
              </a:spcBef>
            </a:pPr>
            <a: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b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b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</a:t>
            </a: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加持我们正信正念、如理如法地修心修行！</a:t>
            </a:r>
            <a:r>
              <a:rPr lang="en-US" altLang="zh-CN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                                                                     </a:t>
            </a: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lang="zh-CN" altLang="en-US" sz="3000" dirty="0"/>
          </a:p>
        </p:txBody>
      </p:sp>
      <p:sp>
        <p:nvSpPr>
          <p:cNvPr id="3" name="文本框 2"/>
          <p:cNvSpPr txBox="1"/>
          <p:nvPr/>
        </p:nvSpPr>
        <p:spPr>
          <a:xfrm>
            <a:off x="768985" y="826770"/>
            <a:ext cx="10731500" cy="6496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6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结束语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290320"/>
            <a:ext cx="10796270" cy="478980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困难，这个叫正思维。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能把人家全部都看成好的，因为你的思维正，</a:t>
            </a: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把别人都看成正了，你就开悟了。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你把人家看成坏的，就是没开悟。</a:t>
            </a:r>
            <a:r>
              <a:rPr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开悟的人，看见谁都是好人，没有好坏的概念，其实就是一个悟性，当这个悟性在人的思维中产生了正思维的时候，就是开悟了。 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                          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</a:t>
            </a:r>
            <a:r>
              <a:rPr 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</a:t>
            </a:r>
            <a:br>
              <a:rPr lang="zh-CN" altLang="en-US"/>
            </a:br>
            <a:r>
              <a:rPr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</a:t>
            </a:r>
            <a:endParaRPr altLang="zh-CN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1278255"/>
            <a:ext cx="11256010" cy="3931920"/>
          </a:xfrm>
        </p:spPr>
        <p:txBody>
          <a:bodyPr anchor="ctr">
            <a:noAutofit/>
          </a:bodyPr>
          <a:lstStyle/>
          <a:p>
            <a:pPr marL="0" indent="0" algn="ctr" fontAlgn="base">
              <a:lnSpc>
                <a:spcPct val="150000"/>
              </a:lnSpc>
              <a:spcAft>
                <a:spcPts val="0"/>
              </a:spcAft>
            </a:pP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开悟的人，看见谁都是好人，没有好坏的概念，</a:t>
            </a: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其实就是一个悟性，</a:t>
            </a: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当这个悟性在人的思维中产生了正思维的时候，</a:t>
            </a: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就是开悟了。</a:t>
            </a: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endParaRPr lang="zh-CN" altLang="zh-CN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Wenda20160617_2036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纠正惯性思维，使之转化为正思维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6389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众：如何纠正自己的惯性思维，使之转化为菩萨的正思维？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长：你经常这么想，想到后来就形成习惯，叫惯性思维。你现在怎么样来转换？首先，要看你这个惯性思维是正还是偏，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如果你觉得这个正的，你没有必要去改变它；如果你觉得这个思维是错了，那你就必须改变它。改变它之后就不要去想它，而且要把正思维老在脑子里想。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什么叫正、什么叫偏？举个简单例子，你看别人很可怜，跪在马路上要饭，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纠正惯性思维，使之转化为正思维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0555" y="673735"/>
            <a:ext cx="451485" cy="45148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99000" numSld="4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4.xml><?xml version="1.0" encoding="utf-8"?>
<p:tagLst xmlns:p="http://schemas.openxmlformats.org/presentationml/2006/main">
  <p:tag name="commondata" val="eyJoZGlkIjoiYTcxZWNjYjNkYzFhZmQwNTUyNTQ0ZWM5N2E0NGZmNj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13443</Words>
  <Application>WPS 演示</Application>
  <PresentationFormat>宽屏</PresentationFormat>
  <Paragraphs>503</Paragraphs>
  <Slides>63</Slides>
  <Notes>15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63</vt:i4>
      </vt:variant>
    </vt:vector>
  </HeadingPairs>
  <TitlesOfParts>
    <vt:vector size="76" baseType="lpstr">
      <vt:lpstr>Arial</vt:lpstr>
      <vt:lpstr>宋体</vt:lpstr>
      <vt:lpstr>Wingdings</vt:lpstr>
      <vt:lpstr>微软雅黑</vt:lpstr>
      <vt:lpstr>可可唯自强者强</vt:lpstr>
      <vt:lpstr>Yu Gothic UI</vt:lpstr>
      <vt:lpstr>Times New Roman</vt:lpstr>
      <vt:lpstr>Arial Unicode MS</vt:lpstr>
      <vt:lpstr>等线 Light</vt:lpstr>
      <vt:lpstr>等线</vt:lpstr>
      <vt:lpstr>Calibri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2-8、寻找性空-越过十二因缘 </vt:lpstr>
      <vt:lpstr>任何一个人对事物的追求和看法都有两面性，对同一事物可以把它说得很好，也可以把它说出很多不好，主要是看你的心往哪边偏了。比如，老人家好不好？好！老人家经验丰富，老人家懂得关心青年人等等。反过来讲，老人家有什么不好？走不动，浑身骨头痛，脑子老僵化，什么事情都搞不清楚等等，同样一件事情可以想出它好的方面，也可以想出它不好的和坏的方面。佛法就是让我们把坏的思想全部转化为好的思想，学佛就是转换思维去劝导人家，去安慰人家，去帮助人家，去解决                                                                                                                    </vt:lpstr>
      <vt:lpstr>困难，这个叫正思维。能把人家全部都看成好的，因为你的思维正，把别人都看成正了，你就开悟了。你把人家看成坏的，就是没开悟。开悟的人，看见谁都是好人，没有好坏的概念，其实就是一个悟性，当这个悟性在人的思维中产生了正思维的时候，就是开悟了。                                                                                                                     </vt:lpstr>
      <vt:lpstr> 开悟的人，看见谁都是好人，没有好坏的概念， 其实就是一个悟性， 当这个悟性在人的思维中产生了正思维的时候， 就是开悟了。 </vt:lpstr>
      <vt:lpstr> 【Wenda20160617_2036】  </vt:lpstr>
      <vt:lpstr> 【Wenda20160617_2036】  </vt:lpstr>
      <vt:lpstr> 【Wenda20190322_0735】  </vt:lpstr>
      <vt:lpstr> 【Wenda20160115  01:33:34】  </vt:lpstr>
      <vt:lpstr> 【Wenda20160115  01:33:34】  </vt:lpstr>
      <vt:lpstr>开悟之后，会引来一种叫证量，也就是说一个人开悟之后，明白道理，证实了很多事情，他的能量就出来了。明白道理了，什么都不怕了，不明白道理时什么都怕，就像很多人在没有学佛之前，告诉他生命短暂会死的，他就会很怕死，等到相信了观世音菩萨之后，他什么都不怕，连死都不会怕，因为他知道人是不会死的，而且会有一个信念产生，观世音菩萨不会让我死，一定会救度我们的，这时思维会产生出一种很强的能量体，这就叫证量。拥有证量的人，是觉悟者，觉悟者又称为觉者，                                                                                                                 </vt:lpstr>
      <vt:lpstr>觉者就是你在生活的意识形态和思维意识当中已经产生了一团光，只有开悟之后才会有这团光。开悟之后就是觉者，觉者就是觉悟的人、聪明的人和有智慧的人。知道人活着应该为人家着想，你自己的问题就容易解决，而愚笨的人，就知道想自己的利益，结果害人家，就是害自己。常言道：害人就是害己。脑子里思维杂念越少的人，身上才会越干净，对事物看得清楚，看得明白。脑子思维杂念多的人，对什么事物都看不明白，搞不清楚，所以就没有了自身的智慧之光。只有当杂念没有了，                                                                                                                  </vt:lpstr>
      <vt:lpstr>有了这团光之后，就可以用这团光来化解和照耀你前进的方向，让你的方向越来越明确，这团光称为神光，也称为智慧之光，智慧之光又等于悟性之光。                                                                                                                  </vt:lpstr>
      <vt:lpstr>开悟之后，会引来一种叫证量，...... 会有一个信念产生，观世音菩萨不会让我死，一定会救度我们的，这时思维会产生出一种很强的能量体，这就叫证量。......拥有证量的人，是觉悟者，</vt:lpstr>
      <vt:lpstr> 【Wenda20111209  15:48】  </vt:lpstr>
      <vt:lpstr> 【Wenda20111209  15:48】  </vt:lpstr>
      <vt:lpstr> 【Wenda20111209  15:48】  </vt:lpstr>
      <vt:lpstr> 【Wenda20111209  15:48】  </vt:lpstr>
      <vt:lpstr> 【Wenda20111209  15:48】  </vt:lpstr>
      <vt:lpstr> 【Wenda20200329_3740】  </vt:lpstr>
      <vt:lpstr> 【Wenda20200329_3740】  </vt:lpstr>
      <vt:lpstr> 【Wenda20131011 55:12】  </vt:lpstr>
      <vt:lpstr>只有当杂念没有了，有了这团光之后，就可以用这团光来化解和照耀你前进的方向，让你的方向越来越明确， 这团光称为神光，也称为智慧之光，智慧之光又等于悟性之光。</vt:lpstr>
      <vt:lpstr> 【解答来信疑惑（三百六十九）2020-03-15】  </vt:lpstr>
      <vt:lpstr>PowerPoint 演示文稿</vt:lpstr>
      <vt:lpstr>PowerPoint 演示文稿</vt:lpstr>
      <vt:lpstr>一个人从小生出来，叫无明，无明就是什么都不知道，什么都不明白，一直到老死，最后什么都没有和不知道就走了，人生匆匆来匆匆去。在这一生当中经过十二个层次的循环，也就是有十二道关，这十二道关不断地在你的生命中循环。这十二循环是从心理和生理循环上来讲的。                                        无明。人要克服无明，无明是不明白、不懂，什么都不明白，一个人明白了就不会做错事情，一个人不明白才会做错事情。         </vt:lpstr>
      <vt:lpstr>无明引申出另一个观点，就是这个人虽然是无明，但是自以为有明，就是自己以为自己什么都明白了。                                                         色。色就是我们在人间所看见的有色的物体，有色的灵体。并不完全是指男女之色。                                         声。即声音，声音好听的要听，不好听的不要听，喜欢听好话，等等这一切都是在听声。好听的话或声音传到你的耳朵里就会</vt:lpstr>
      <vt:lpstr>让你心动，这叫精神转化为物质。因为讲出来的话叫精神，物质的东西就是已经变成行为了，变成行为的东西才称为物质。比如好话听进去的时候是看不见摸不着的，听了之后在你心中引起一个共鸣，自己感觉很开心了或感觉不开心了，就会反映在你的脸上，变成了物质。                                                        香。人间的香有很多种，有多少种香味在人间回荡。你要躲过这十二个循环，必须要克制自己不受各种气味的诱惑。比如闻      </vt:lpstr>
      <vt:lpstr>到香味了，要没感觉。看见有色的东西，要没视觉。克制是找到你真正性空的根据。                                                              味。味道，从你的意识当中，可以用精神来品尝味道，常言说：人生苦味，人生的味道苦啊，正是用意识和心来体验的。                        触法。就是能摸到，能感触到，要知道人间所有的物质让你有一瞬间的感应，感受，感想，但这都是暂时的，不是长久的，      </vt:lpstr>
      <vt:lpstr>这些东西都是十二因缘的循环。                                                                                                    受。就是感受，感觉，受苦就是受的那种感觉。                                想。是认识与辨别，是你心里想的种种好的、坏的念头。                            行。是心所体化出由身体造作的行为。                                                </vt:lpstr>
      <vt:lpstr>识。是分别种种境界的意识，这种意识在你八识田中会种下因果的。                                                                                        爱。人的一生就是围绕着爱，这个爱并不是专指男女之爱，包括亲情之爱、亲友之爱、师生之爱等等，是各种各样的大爱。人的一辈子离不开爱，到最后死的时候还是这个爱。人活着从爱开始，到爱的灭亡，短暂的生命连爱都变成空的假的。                                     </vt:lpstr>
      <vt:lpstr>别离。爱的人离开你了，喜欢的钱用完了，一个好工作没了等等，这些都是离别。每一个离别，都是痛苦，感觉很难过。                                 这十二循环中有六根，也有六尘。六根，即眼、耳、鼻、舌、身、意。六尘，即色、声、香、味、触、法。人在这十二循环中不停地受苦，受难，一直到老死。                                              </vt:lpstr>
      <vt:lpstr>在这一生当中经过十二个层次的循环，也就是有十二道关， 这十二道关不断地在你的生命中循环。</vt:lpstr>
      <vt:lpstr> 【Wenda20180427   77:10】  </vt:lpstr>
      <vt:lpstr> 【 Wenda20180427   77:10】  </vt:lpstr>
      <vt:lpstr> 【 Wenda20180427   77:10】  </vt:lpstr>
      <vt:lpstr> 【 Wenda20180427   77:10】  </vt:lpstr>
      <vt:lpstr> 【解答来信疑惑（四百二十七）2021-03-27】  </vt:lpstr>
      <vt:lpstr> 【解答来信疑惑（四百二十七）2021-03-27】  </vt:lpstr>
      <vt:lpstr> 【Wenda20170806A_4623】  </vt:lpstr>
      <vt:lpstr>这十二循环中有六根，也有六尘。 六根，即眼、耳、鼻、舌、身、意。 六尘，即色、声、香、味、触、法。 人在这十二循环中不停地受苦，受难，一直到老死。</vt:lpstr>
      <vt:lpstr> 【每日佛言佛语 2021-05-16 】  </vt:lpstr>
      <vt:lpstr> 【每日佛言佛语 2021-05-17 《远离六根六尘》】  </vt:lpstr>
      <vt:lpstr> 【每日佛言佛语 2021-04-18】  </vt:lpstr>
      <vt:lpstr> 【每日佛言佛语 2021-04-18】  </vt:lpstr>
      <vt:lpstr> 【每日佛言佛语 2021-04-18】  </vt:lpstr>
      <vt:lpstr> 【每日佛言佛语 2021-04-18】  </vt:lpstr>
      <vt:lpstr>师父给你们讲的这十二层次的循环，它会给你们造成心理的负担，所以想要性空很难。只有把这些因缘全部去除，你的本性才能空。下次再和徒弟们谈六根六尘。合十      </vt:lpstr>
      <vt:lpstr>这十二层次的循环，它会给你们造成心理的负担， 所以想要性空很难。 只有把这些因缘全部去除，你的本性才能空。 </vt:lpstr>
      <vt:lpstr> 【白话佛法8-47、管住六根 清净六尘】  </vt:lpstr>
      <vt:lpstr> 【Wenda20180603A   06:51】  </vt:lpstr>
      <vt:lpstr> 【Wenda20180603A   06:51】  </vt:lpstr>
      <vt:lpstr> 【Wenda20151018A  41:49】  </vt:lpstr>
      <vt:lpstr> 【Wenda20151018A  41:49】  </vt:lpstr>
      <vt:lpstr> 【解答来信疑惑（一百六十）2017-05-08】  </vt:lpstr>
      <vt:lpstr> 【解答来信疑惑（一百六十）2017-05-08】  </vt:lpstr>
      <vt:lpstr>PowerPoint 演示文稿</vt:lpstr>
      <vt:lpstr>开悟的人，看见谁都是好人，没有好坏的概念，其实就是一个悟性，当这个悟性在人的思维中产生了正思维的时候，就是开悟了。   开悟之后，会引来一种叫证量，拥有证量的人，是觉悟者，  这十二层次的循环，它会给你们造成心理的负担，所以想要性空很难。只有把这些因缘全部去除，你的本性才能空。                                       </vt:lpstr>
      <vt:lpstr>   本次共修如有不如理不如法的地方，请南无释迦牟尼佛，南无观世音菩萨，恩师盧軍宏臺長，龙天护法慈悲原谅，给我们智慧。 加持我们正信正念、如理如法地修心修行！                                                                                        感恩南无释迦牟尼佛！感恩南无观世音菩萨！感恩师父！感恩大家！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刘彩云</dc:creator>
  <cp:lastModifiedBy>汤汤</cp:lastModifiedBy>
  <cp:revision>582</cp:revision>
  <dcterms:created xsi:type="dcterms:W3CDTF">2023-11-14T14:28:00Z</dcterms:created>
  <dcterms:modified xsi:type="dcterms:W3CDTF">2024-12-20T13:09:15Z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BDAAA8FC337B4A3E915FB93097E1A07D_13</vt:lpwstr>
  </property>
  <property fmtid="{D5CDD505-2E9C-101B-9397-08002B2CF9AE}" pid="3" name="KSOProductBuildVer">
    <vt:lpwstr>2052-12.1.0.19302</vt:lpwstr>
  </property>
</Properties>
</file>