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83" r:id="rId8"/>
    <p:sldId id="336" r:id="rId9"/>
    <p:sldId id="337" r:id="rId10"/>
    <p:sldId id="338" r:id="rId11"/>
    <p:sldId id="339" r:id="rId12"/>
    <p:sldId id="266" r:id="rId13"/>
    <p:sldId id="263" r:id="rId14"/>
    <p:sldId id="289" r:id="rId15"/>
    <p:sldId id="290" r:id="rId16"/>
    <p:sldId id="291" r:id="rId17"/>
    <p:sldId id="292" r:id="rId18"/>
    <p:sldId id="293" r:id="rId19"/>
    <p:sldId id="340" r:id="rId20"/>
    <p:sldId id="341" r:id="rId21"/>
    <p:sldId id="342" r:id="rId22"/>
    <p:sldId id="343" r:id="rId23"/>
    <p:sldId id="344" r:id="rId24"/>
    <p:sldId id="294" r:id="rId25"/>
    <p:sldId id="295" r:id="rId26"/>
    <p:sldId id="296" r:id="rId27"/>
    <p:sldId id="297" r:id="rId28"/>
    <p:sldId id="298" r:id="rId29"/>
    <p:sldId id="299" r:id="rId30"/>
    <p:sldId id="300" r:id="rId31"/>
    <p:sldId id="301" r:id="rId32"/>
    <p:sldId id="302" r:id="rId33"/>
    <p:sldId id="303" r:id="rId34"/>
    <p:sldId id="304" r:id="rId35"/>
    <p:sldId id="400" r:id="rId36"/>
    <p:sldId id="401" r:id="rId37"/>
    <p:sldId id="402" r:id="rId38"/>
    <p:sldId id="345" r:id="rId39"/>
    <p:sldId id="346" r:id="rId40"/>
    <p:sldId id="347" r:id="rId41"/>
    <p:sldId id="348" r:id="rId42"/>
    <p:sldId id="307" r:id="rId43"/>
    <p:sldId id="306" r:id="rId44"/>
    <p:sldId id="308" r:id="rId45"/>
    <p:sldId id="309" r:id="rId46"/>
    <p:sldId id="310" r:id="rId47"/>
    <p:sldId id="311" r:id="rId48"/>
    <p:sldId id="312" r:id="rId49"/>
    <p:sldId id="313" r:id="rId50"/>
    <p:sldId id="315" r:id="rId51"/>
    <p:sldId id="316" r:id="rId52"/>
    <p:sldId id="349" r:id="rId53"/>
    <p:sldId id="317" r:id="rId54"/>
    <p:sldId id="318" r:id="rId55"/>
    <p:sldId id="319" r:id="rId56"/>
    <p:sldId id="320" r:id="rId57"/>
    <p:sldId id="321" r:id="rId58"/>
    <p:sldId id="322" r:id="rId59"/>
    <p:sldId id="323" r:id="rId60"/>
    <p:sldId id="324" r:id="rId61"/>
    <p:sldId id="325" r:id="rId62"/>
    <p:sldId id="326" r:id="rId63"/>
    <p:sldId id="327" r:id="rId64"/>
    <p:sldId id="328" r:id="rId65"/>
    <p:sldId id="329" r:id="rId66"/>
    <p:sldId id="330" r:id="rId67"/>
    <p:sldId id="331" r:id="rId68"/>
    <p:sldId id="280" r:id="rId69"/>
    <p:sldId id="281" r:id="rId70"/>
    <p:sldId id="332" r:id="rId71"/>
    <p:sldId id="333" r:id="rId72"/>
    <p:sldId id="334" r:id="rId73"/>
    <p:sldId id="335" r:id="rId74"/>
    <p:sldId id="262" r:id="rId75"/>
  </p:sldIdLst>
  <p:sldSz cx="12192000" cy="6858000"/>
  <p:notesSz cx="6858000" cy="9144000"/>
  <p:custDataLst>
    <p:tags r:id="rId7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1"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1"/>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9" Type="http://schemas.openxmlformats.org/officeDocument/2006/relationships/tags" Target="tags/tag136.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4.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6.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5.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6.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7.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9.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3.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4.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5.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6.xml"/><Relationship Id="rId4" Type="http://schemas.openxmlformats.org/officeDocument/2006/relationships/image" Target="../media/image2.png"/><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7.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8.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3.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4.xml"/><Relationship Id="rId4" Type="http://schemas.openxmlformats.org/officeDocument/2006/relationships/image" Target="../media/image2.png"/><Relationship Id="rId3" Type="http://schemas.microsoft.com/office/2007/relationships/media" Target="../media/media8.mp3"/><Relationship Id="rId2" Type="http://schemas.openxmlformats.org/officeDocument/2006/relationships/audio" Target="../media/media8.mp3"/><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5.xml"/><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6.xml"/><Relationship Id="rId4" Type="http://schemas.openxmlformats.org/officeDocument/2006/relationships/image" Target="../media/image2.png"/><Relationship Id="rId3" Type="http://schemas.microsoft.com/office/2007/relationships/media" Target="../media/media9.mp3"/><Relationship Id="rId2" Type="http://schemas.openxmlformats.org/officeDocument/2006/relationships/audio" Target="../media/media9.mp3"/><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7.xml"/><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8.xml"/><Relationship Id="rId4" Type="http://schemas.openxmlformats.org/officeDocument/2006/relationships/image" Target="../media/image2.png"/><Relationship Id="rId3" Type="http://schemas.microsoft.com/office/2007/relationships/media" Target="../media/media10.mp3"/><Relationship Id="rId2" Type="http://schemas.openxmlformats.org/officeDocument/2006/relationships/audio" Target="../media/media10.mp3"/><Relationship Id="rId1"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0.xml"/><Relationship Id="rId1" Type="http://schemas.openxmlformats.org/officeDocument/2006/relationships/image" Target="../media/image3.jpeg"/></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1.xml"/><Relationship Id="rId4" Type="http://schemas.openxmlformats.org/officeDocument/2006/relationships/image" Target="../media/image2.png"/><Relationship Id="rId3" Type="http://schemas.microsoft.com/office/2007/relationships/media" Target="../media/media11.mp3"/><Relationship Id="rId2" Type="http://schemas.openxmlformats.org/officeDocument/2006/relationships/audio" Target="../media/media11.mp3"/><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2.xml"/><Relationship Id="rId1" Type="http://schemas.openxmlformats.org/officeDocument/2006/relationships/image" Target="../media/image3.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3.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4.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5.xml"/><Relationship Id="rId4" Type="http://schemas.openxmlformats.org/officeDocument/2006/relationships/image" Target="../media/image2.png"/><Relationship Id="rId3" Type="http://schemas.microsoft.com/office/2007/relationships/media" Target="../media/media12.mp3"/><Relationship Id="rId2" Type="http://schemas.openxmlformats.org/officeDocument/2006/relationships/audio" Target="../media/media12.mp3"/><Relationship Id="rId1"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6.xml"/><Relationship Id="rId1"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7.xml"/><Relationship Id="rId1"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8.xml"/><Relationship Id="rId1" Type="http://schemas.openxmlformats.org/officeDocument/2006/relationships/image" Target="../media/image3.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9.xml"/><Relationship Id="rId1" Type="http://schemas.openxmlformats.org/officeDocument/2006/relationships/image" Target="../media/image3.jpeg"/></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0.xml"/><Relationship Id="rId4" Type="http://schemas.openxmlformats.org/officeDocument/2006/relationships/image" Target="../media/image2.png"/><Relationship Id="rId3" Type="http://schemas.microsoft.com/office/2007/relationships/media" Target="../media/media13.mp3"/><Relationship Id="rId2" Type="http://schemas.openxmlformats.org/officeDocument/2006/relationships/audio" Target="../media/media13.mp3"/><Relationship Id="rId1" Type="http://schemas.openxmlformats.org/officeDocument/2006/relationships/image" Target="../media/image3.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2.xml"/><Relationship Id="rId1" Type="http://schemas.openxmlformats.org/officeDocument/2006/relationships/image" Target="../media/image3.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3.xml"/><Relationship Id="rId1"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4.xml"/><Relationship Id="rId1" Type="http://schemas.openxmlformats.org/officeDocument/2006/relationships/image" Target="../media/image3.jpe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5.xml"/><Relationship Id="rId1" Type="http://schemas.openxmlformats.org/officeDocument/2006/relationships/image" Target="../media/image3.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6.xml"/><Relationship Id="rId1" Type="http://schemas.openxmlformats.org/officeDocument/2006/relationships/image" Target="../media/image3.jpeg"/></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7.xml"/><Relationship Id="rId4" Type="http://schemas.openxmlformats.org/officeDocument/2006/relationships/image" Target="../media/image2.png"/><Relationship Id="rId3" Type="http://schemas.microsoft.com/office/2007/relationships/media" Target="../media/media14.mp3"/><Relationship Id="rId2" Type="http://schemas.openxmlformats.org/officeDocument/2006/relationships/audio" Target="../media/media14.mp3"/><Relationship Id="rId1" Type="http://schemas.openxmlformats.org/officeDocument/2006/relationships/image" Target="../media/image3.jpe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8.xml"/><Relationship Id="rId1" Type="http://schemas.openxmlformats.org/officeDocument/2006/relationships/image" Target="../media/image3.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9.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0.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1.xml"/><Relationship Id="rId3" Type="http://schemas.openxmlformats.org/officeDocument/2006/relationships/image" Target="../media/image2.png"/><Relationship Id="rId2" Type="http://schemas.microsoft.com/office/2007/relationships/media" Target="../media/media15.mp3"/><Relationship Id="rId1" Type="http://schemas.openxmlformats.org/officeDocument/2006/relationships/audio" Target="../media/media15.mp3"/></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3.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4.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0" y="6509385"/>
            <a:ext cx="370205" cy="37846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菩萨的光很亮很明的，因为你干净了，所以菩萨的光能照射到你的身上。</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要明白，要学会调养生息。</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要慢慢调养到自己的身体透明，......变为光明身，......有了光明身之后，这个人就能接受到光明。</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wenda20151025A  35:46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心地善良、实在的人拥有光明心</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男听众：如何在生活中修出菩萨的光明心，“心底无私天地宽”呢？请师父开示一下。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答：光明心是什么？</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光明心要干净的心。</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你们多听听师父的讲话，你们会觉得很开心。很多听众打电话来、写信来告诉师父：“师</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父，我听你的节目很爽，我觉得心里压抑了很多的东西我都可</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以消除掉。”为什么爽啊？你看</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师父讲话实事求是、实实在在。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心地善良、实在的人拥有光明心wenda20151025A_3546">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30910" y="987425"/>
            <a:ext cx="309880" cy="30924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wenda20151025A  35:46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有时候你再怎么样，我实实在在，他就觉得帮他出气一样的。为什么有时候单位里这个老板坏得不得了，大家都对他不好，职员都对他不好，大家有气不敢怒，到最后有一个人终于站出来把老板骂了一通，边上的人都觉得很解气，其实这个道理是一样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光明心，就是要看到一种前途的光明，要看到一种实实在在的东西。人的“光明”在于你心地实在、心地善良。所以，</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心地善良的人、心地实在的人他拥有光明心，</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是这个概念。明白了吗？（明白了。谢谢师父慈悲开示！）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Wenda20141109A 08:41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学佛人“自净其意”就能成功</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女听众：请师父加持我们，让我们能在这边救度到更多的有缘众生，弟子对未来很有信心、很有希望，相信一定会一世修成的。也请师父加持我们更好地改掉身上的很多很多的不好的习气。</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答：对！主要问题是改掉身上的习气。</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一个人想一世修成，自</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己要“自净其意”，就是自己要干净，脑子干净、身体干净、</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行为干净，</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那这个人就能够成功，你自己一定要干净，你不干净，</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2.学佛人“自净其意”就能成功wenda20141109A_0841">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13130" y="979170"/>
            <a:ext cx="309880" cy="3098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Wenda20141109A 08:41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人家就怀疑你。所以很多人经常怀疑别人，人家明明想得很好的，他就把人家往歪的地方想，这种人就是经常把人家往歪的想，他脑子里自己有歪的念头，他永远看不到人家是菩萨！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Shuohua20181116   09:06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关于“肉身之光”与“智慧之光”</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男听众：有个同修问，</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一个真正学佛的人要有肉身之光和智慧之光，结合在一起就是佛之光，这就是佛法界讲的“知行合一”，</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是这样吗？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答：是啊。肉身之光，我问你，很多受人尊敬的人，走到哪里，人家看到他的身体是不是肃然起敬？（对对，比如师父）不是师父。不要说肉身之光了，菩萨的瓷像，我们尊敬不尊敬？（尊敬）</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3.关于“肉身之光”与“智慧之光”shuohua20181116_0906">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39165" y="1005205"/>
            <a:ext cx="309880" cy="30924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Shuohua20181116   09:06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其实就是他的身体之光，他的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身体之光</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来自于哪里？</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来自于他的灵魂之光。</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他没有灵魂，哪来的身体？</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他的灵魂让人家受益了，所以他的身体也受到尊敬。</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其实讲到底还是灵魂——精神上的问题（这里的“智慧之光”是不是就是指的灵魂之光？）对啊。灵魂是泛泛的所指，智慧就是说经过一般人的灵魂之后上升了，提高到一个境界了，才产生智慧的（明白了）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意念会主宰你死后要去的地方。</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所以人的意念是很重要的。为什么说等到死的时候一念阿弥陀佛能到西方净土世界？</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而这个意念是靠平时修炼的。</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师父上次给弟子开示的时候讲了一段很精彩的东西，我想你们</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现在可能都忘记了。就是</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要在自己心中铸成一道墙，</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而这道墙是</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什么？就是让你</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经常有问必答的答在心中。</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就是说碰到什么事情</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了，我先想好怎么来应付。比方说你知道你老公经常会喝酒，你</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就想好只要他一喝酒我该怎么办？又比方说他发脾气骂我了，</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一想到我就知道该怎么办了。而这个怎么办并不是说让你对付他</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怎么办，而</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是用一种佛法的化解方法在自己的八识田中铸成好了，</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等到他一骂你你就会想到，“哎呀，真可怜”。好了，他跟你</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一吵架，你接下来马上就想到这句话，你就不会吵了。对孩子</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也是一样。孩子说：“妈妈，我今天考试考得不好。”“没有关系，下次考好一点。”因为你想好了，孩子也不容易。这样想想，</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那样想想，你在心中铸成了一道佛墙，就是</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佛菩萨的墙来抵挡</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、来化解你在人间碰到的所有的障碍。</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师父讲的就像电脑里的</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防火墙一样。你已经有准备了，你就不会生气了。对不对？</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就像很多人知道回到家老婆喜欢讲，他心里做好准备了。老婆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不停地讲，他就嘿嘿笑。因为他心中已经有一道墙了，他知道</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老婆有这个毛病喜欢讲，就让她讲好了，他就不会生气，因为</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他已经有一个模式了。师父要你们</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要有佛的模式，而不是要人</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间的模式。</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明白吗？</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人的意念会产生一种频率，</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就是想的时候会产生频率。这个频率是什么呢？就是在你脑海里产生一种震荡的</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共鸣，而这个共鸣是当你的意念在起作用的时候。比如一起坏念头的时候，为什么你的心会跳得很快呀？想想看，偷东西的时候你的心为什么会跳得很快呀？你看到菩萨的时候，知道自己做错事情了，</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你的心里为什么会跳得很快呀？</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实际上这就是频率和共振。</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你们现在都知道脑电波核磁共振，实际上这些东西都是根据脑电波研究产生的。</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它是一种人的磁场原素和身体的化学元素。当你的意念想好的东西的时候，你的心会跳得很顺、很安定。</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当你想发脾气的时候，想做坏事情的时候，你这个心就跳得非常的快，脑子转得非常的快，那个时候你的眼睛会红，你的鼻子会紧张，喉咙里会有痰等等，所有的一切都是让你痉挛来产生的一种共振，生理上产生的一种共振。所以当你想做坏事情的时候，你的血液循环会加快，你的脚站不住会发抖等等，</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实际上人就是一种意识的东西。</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当你动坏脑筋的时候，</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你的鼻子、眼睛等</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所有的动作都会显示出意念的存在。</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528066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意念会主宰你死后要去的地方。</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而这个意念是靠平时修炼的。</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要在自己心中铸成一道墙，......经常有问必答的答在心中。</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Wenda20171013   02:16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意念会主宰往生的去处；平时如何修炼自己的意念</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师父，您在《白话佛法》里边提到意念会主宰你死后去的地方，所以人的意念很重要。为什么说等到死的时候一念阿弥陀佛能往生西方净土世界，而这个意念要靠平时修炼。请师父慈悲开示，我们平时怎么来修炼自己的意念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答：很简单了，</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你天天求观世音菩萨，每天求，求到后来什么</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效果出来了？脑子一想，观世音菩萨就出来了。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像考试一样，</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4.意念会主宰往生的去处；平时如何修炼自己的意念wenda20171013_0216">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13765" y="1014095"/>
            <a:ext cx="327025" cy="29146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Wenda20171013   02:16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平时考试考得都很好，那么你到最后总考的时候、终考的时候，你不就考得好了吗？你平时不念阿弥陀佛，等到要走的时候念阿弥陀佛，你说你念得好吗？就是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靠你平时一直念阿弥陀佛，去除杂念，没有杂念，然后心里平静，到最后一下子就好了，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对不对？</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（对的。师父，是不是我们快要往生的时候，最后的意念也是非</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常非常主要的？最后的意念想到“我要去观世音菩萨的身边”，</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这个是不是特别主要啊？）对啊，</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就是靠着你平时一直在想，</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你平时不想“我要到观世音菩萨那里”，你最后怎么想得到呢？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Wenda20171013   02:16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你心中有一事情特别重视，说“千万不要忘记啊，后天是生死关头，这个是大问题……”然后就不会忘记后天了。很多人为什么会忘记啊？“哎呀，对不起，我忘记了！”我告诉你，这个人跟你说“对不起，忘记了”，就是他对你不重视，对你重视他会忘记的？（嗯，感恩师父慈悲开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Wenda20200906 44:01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臺長法身开示：人世间虚幻不实，要看破、放下这一念之间，彼岸就在眼前</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男听众：我不知道为什么也接收到您的法身开示，昨天您的法身开示，我读给您听一下，您看看是不是您的法身开示？（你讲讲师父没关系的，其他菩萨你先不要讲，如果不对你就麻烦了）好。您的法身开示：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“人世间本来就是假的，虚幻不实的，干嘛贪图短暂的享受？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5.臺長法身开示：人世间虚幻不实，要看破、放下这一念之间，彼岸就在眼前wenda20200906_4401">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64565" y="919480"/>
            <a:ext cx="309880" cy="3098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5">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Wenda20200906 44:01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干吗不挺直腰杆学佛念经修心修行？干嘛非得贪那一口吃，一口喝，一会儿睡？既然是假的，连我的这个躯体都是假的，这些都不是我的，只是短暂借我用而已，</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为何我还贪图这短暂虚幻不实的享受？我为何不去挖掘诸佛菩萨所具有的一切智慧德能和潜力？</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既然是假的，不实际的，为何自己不愿意面对站起来？为何还苦</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苦执著不去想通、想明白，看开、看破、放下？</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拿起是一念之间，放下也是一念之间，看破、解脱、成佛也是一念之间。</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既然皆是</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一念之间，为何我不去突破这一念之间、觉悟这一念之间、</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Wenda20200906 44:01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了悟这一念之间？</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孩子们，看开、看破、放下、解脱，速速提升自己的境界和修为，战胜自己的劣根性，不被劣根性所束缚住、困扰住。既然皆是一念之间，</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为何不借这一念觉悟真理，成佛、成菩萨？</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一念天堂，一念地狱就这么来的啊！</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孩子们，</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打破这一念之间，觉悟、看破、放下这一念之间，彼岸就在眼前，</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是自己蒙蔽了自己看不到而已。好好学，好好悟，好好成佛，好好成菩萨，难就难在能不能</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降服这一念之间</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啊！孩子们，好好修，好好学，师父会经常过来看你们的。”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Wenda20200906 44:01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还有您法身分享：“</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我活一天，我感恩一天，我法喜一天，我慈悲喜舍一天，难道我不能成佛、成菩萨吗？学佛念经要懂啊，改毛病，断恶习，与诸佛越来越近啊。</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”感恩师父。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你讲的这个我刚刚看了一下，我看到了，这个应该是師父的法身对你们的一些开示。是的，这个是師父的法身去讲的（師父，我不知道为何，我还没申请您的弟子，但是我可以接到诸佛菩萨的开示，观世音菩萨跟我讲了很多话，她讲让我真的好好修，好好学）你以后把你的名字写过来，到秘书处，你说“请師父看一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Wenda20200906 44:01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让他们直接给我看吧。我今天答应你了，我会看的（感恩師父）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Wenda20171126A   10:58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梦到飞都是好的；人就是靠着修心的意念上天</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大概8月份的时候，我老是梦见很多蛇。那天梦见身上有好多蛇经过，但是人醒不了，我对象使劲把我给拽起来，强醒着醒过来了，然后我一回头看见床单上有一堆大蛇小蛇，感觉要跑，我说：“快点！”床单一撩就把它们兜住了。然后梦境一转，我在我们家原来楼的阳台上干活，感觉我通过意念能够在阳台上从一楼到四楼。他们说要往西面一个房子去，我就从楼顶上那么高的位置飘着到那个房子了，我从空中降下来，好多的亲朋在。吃完饭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6.梦到飞都是好的；人就是靠着修心的意念上天wenda20171126A_1058">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22020" y="978535"/>
            <a:ext cx="309245" cy="3098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Wenda20171126A   10:58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我又是意念飞到高空，往远处飞，翻山越岭地飘，飘着走。我好像是头一次飞，我感觉心念都是有意识的，“哎呀，这样能不能过去？”结果都能够凭着自己的意念过去。</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答：飞都是好事情。</a:t>
            </a:r>
            <a:r>
              <a:rPr sz="26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以后等到人要死的时候，就是这个意念，</a:t>
            </a:r>
            <a:r>
              <a:rPr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心中的意念越强就飞得越高，</a:t>
            </a: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能克服崇山峻岭，可以飞上去的，就是</a:t>
            </a:r>
            <a:r>
              <a:rPr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靠着你修心的意念，</a:t>
            </a: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否则修什么心。</a:t>
            </a:r>
            <a:r>
              <a:rPr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真正上去就是这个心上去。</a:t>
            </a: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好好地把你孩子教育教育好，自己也要多开智慧（好。那我经常梦见蛇呢？）蛇不好的。经常梦见蛇，做事有阻碍，全是阻碍（感恩师父，再见）</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墨尔本法會问答圖騰20171111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如何在第八意识种下佛种</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问：怎样在第八意识种下佛的种子？</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第八意识是很重要的。第六意识之后，进入了第七意识，第七意识实际上是一个分辨意识。你的眼、耳、鼻、舌、身、意的意念对这个社会感应之后进入你的脑海里，这是第六意识，人家说第六灵感就是第六意识。第七意识就是分辨意识，分辨意识就是在分辨好坏当中，搞不清楚了。</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4" name="如何在第八意识种下佛种   墨尔本法會问答圖騰20171111">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53770" y="1035050"/>
            <a:ext cx="249555" cy="24955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墨尔本法會问答圖騰20171111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只有在第七意识末那识，你能够分辨出这是善的，它就进入第八意识阿赖耶识当中。进入阿赖耶识都是好的东西，第八意识就储存着能够接近最后第九意识阿摩罗识这个最终点，就是佛性了。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你第八意识都是善的、好的东西，那么你很快就变成佛性了。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第八意识也能接受一些不好的东西，比方说被人家害了上吊自杀了，曾经怎么样了，进入了你的心中，这个意识很难去除。因为第八意识阿赖耶识是很难去除其他的意识，所以</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第七意识分辩意识非常重要，进入了第八意识之后就很难去掉。</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墨尔本法會问答圖騰20171111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怎么样做呢？</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好好地挡住你的末那识，好好地增加智慧，用末那识的智慧去分辨第六意识，进入你所有的外境和外尘的感官，这样你才知道什么叫对、什么叫错，好的东西全部储存进来，不好的东西全部挡在末那识外。 </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所以意念这个东西一定要控制好，</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控制好的意念你可以上菩萨</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的道，你可以上天；</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如果你意念不好，你很恨某一个人，在身</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体上会产生一种</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负频率，你就是下去了。</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听得懂吗？当一个人</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的念头，比方说我将来想到哪里去，那么生命的频率就会到哪里</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去。因为我刚说</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脑电波、意念的频率，实际上就是称为生命的频率。而这个生命的频率当你一直想我要到哪里去，你真的能到那里</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去。</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你就算去不了，你的魂魄也会去。这就是为什么很多人在白天成不了的事情，在晚上做梦都能成功，因为他的脑电波的频率已经去到了他愿意和他了解的地方了。那么等到我们要死的时候，</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这脑子里想着“观世音菩萨，我一定能到你那里去”，一直想一直想，他真想，他就上去了。问题是到了那个时候浑身都是病，想不起来了，没有办法想了，那就惨了。对不对？所以要记住，</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我们意念想到西方净土、到四圣道，我们马上就能上去。而我们众生是因为放不下。</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我们众生的很多毛病就是放不下，所以他的</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意念不能集中，他不能产生生命的频率；没有这个频率，他就不能产生一种磁场、一种磁电波，所以菩萨就接收不到。</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举个简单例子，你在喝酒，你会有磁场吗？你整天去跳迪斯科，在那种地方你能接受到菩萨的</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磁场吗？</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身体的病也是因为自己本身产生的颠倒梦想。</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也就是说，</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我们每一个人只要生病了，实际上是颠倒梦想所产生的。不要</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以为我今天生了病了，那是伤风，那是感冒。我告诉你们那就</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是你们颠倒梦想了。很多人不明白，都是因为你们颠倒了是非，</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你们自己想出来很多的歪理，因为很多意识的不正、意念的错</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乱，就会产生你心灵的错乱；心灵的错乱会产生你内分泌的失调，然后让你的身体会走的不正常，那时候你就会生病。举个简单例</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子，很多孩子在天热的时候喜欢睡在风口处。爸爸妈妈总说不要</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睡在风口处，身体关节会不好，他不相信。当时睡得舒服了，好了，</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到年纪大了浑身关节酸痛。这就是意识上的毛病产生了他不卖账，他颠倒了，他妄想了，他就会生病。</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生病有两种，一种是身体上，一种是意念上的。</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528066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脑电波、意念的频率，实际上就是称为生命的频率。而这个生命的频率当你一直想我要到哪里去，你真的能到那里去。</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wenda20150524B  16:06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慈悲心越重，念的经文效果越好</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男听众：师父，请问是不是一个人的</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慈悲心越重，念的经文效果就越好</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？因为慈悲的人念出来的经文就可以跟……因为菩萨也是慈悲的嘛，</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频率契合的话，菩萨就能够给他更多的正能量。</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答：对（就是说如果一个人的心态还不是那么好的话，他就没办法跟菩萨频率契合，菩萨要给他正能量加持也是很有限，对不对？）完全正确（好。所以我们要这样想，如果念经效果不明显，</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7.慈悲心越重，念的经文效果越好 wenda20150524B_1606">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65200" y="1005205"/>
            <a:ext cx="309245" cy="30924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wenda20150524B  16:06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那么我们平时就要反观自己做人是不是厚道，有没有常常做功德、善事）对（我的问题问完了，师父再见）再见。</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wenda20150102  47:03</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关于修行中的一些感觉</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女听众：师父，弟子有的时候念经，或者是礼佛……平常也是，总会觉得好像脑子在共振似的那种感觉，说不出来。</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核磁共振，</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哈哈……（就是觉得好像有一种身体里面的东西要从头上出去那种感觉）你当心一点了，你不要打坐啊！（我没有打坐）打坐的话魂魄出去回不来怎么办？很多人打坐就回不来了啊（我从来没打坐过，师父。想到菩萨的时候就有这么一种感觉）</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8.关于修行中的一些感觉wenda20150102_4703">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95985" y="944880"/>
            <a:ext cx="309880" cy="29273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wenda20150102  47:03</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没关系的，这种感觉正常的，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念到后来慢慢慢慢菩萨到心里了，这种感觉就往内心深处走了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（懂了）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Wenda20200301   48:40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关于护持皈依者的善神；拜师就等于皈依三宝</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男听众：师父，三皈依的人天上会有三十六位善神来护持他，我们拜师的话是不是等于三皈依？</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答：不是三皈依，是皈依三宝（师父，犯什么样的错善神就不</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来了？）你贪瞋痴慢疑过分了，他就不来了（明白。这三十六位</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善神是一直在吗？还是根据每个人的修行情况和碰到的问题，善神就来得多一点？）有的，比方说你今天人很正，没动坏脑筋，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9.关于护持皈依者的善神；拜师就等于皈依三宝wenda20200301_4840">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98855" y="935990"/>
            <a:ext cx="267335" cy="25844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Wenda20200301   48:40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你的脑电波磁场不会感应到那些善神的，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因为你都是善的，等于跟他脑电波出去的频率都是“正频”，是一样的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（接上他的频道了？）嗯，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接上他的频道，这种脉冲都是正能量的脉冲。你动坏脑筋了，这个脉冲跟他不合了，就会产生“嗞——”像充电一样的，他马上就来了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（哦。三十六位善神怎么能护持这么多的弟子，是不是他们的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法身也无数呢？）善神多呢。护法神就一位啊？你看我们心灵</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法门有多少人护法？（济公菩萨、斗战胜佛、韦驮菩萨……）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Wenda20200301   48:40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在地府还有很多你看不到的神，你讲的都是天上的天神、菩萨，还有很多地府的神灵呢（明白了。为什么四大天王来主管派这三十六位善神呢？）对啊，天上管着地下，上面管着下面</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（只要我们如理如法地修，至少有三十六位善神来保佑着我们？）你只要拜师了，善神就管住你了。</a:t>
            </a:r>
            <a:r>
              <a:rPr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你拜师，本身就等于皈依三宝。</a:t>
            </a:r>
            <a:r>
              <a:rPr sz="2600">
                <a:effectLst/>
                <a:latin typeface="楷体" panose="02010609060101010101" charset="-122"/>
                <a:ea typeface="楷体" panose="02010609060101010101" charset="-122"/>
                <a:cs typeface="楷体" panose="02010609060101010101" charset="-122"/>
                <a:sym typeface="可可唯自强者强" panose="020B0503020204020204" charset="-128"/>
              </a:rPr>
              <a:t>皈依佛：皈依观世音菩萨、佛陀；法，就是心灵法门的法，学的这个法就是佛法；僧，我们心灵法门也有法师，师父本身就是……我出家多少世啊？</a:t>
            </a: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一样的。导师啊，高僧大德就是僧，一个榜样（是的）</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Wenda20180610A   05:00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人的念力有多强</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男听众：师父，人的念力，就是意念的能量有多强呢？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答：很强，人的意念，人家说可以排山倒海。也就是说</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当你做一件好事的时候，</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如果一个事情“我一定要怎么样，一定要怎么样”，</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你的念力不得了，天上都会震动的。</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但是很多人的念力因为他经常动这种下流的东西，他根本没有磁场力的，没有磁场力的话他根本不会震动天庭的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0.人的念力有多强wenda20180610A_0500">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48055" y="910590"/>
            <a:ext cx="336550" cy="2921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rPr>
              <a:t>调养生息光明心</a:t>
            </a:r>
            <a:endPar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黑体" panose="02010609060101010101" charset="-122"/>
                <a:ea typeface="黑体" panose="02010609060101010101" charset="-122"/>
                <a:cs typeface="黑体" panose="02010609060101010101" charset="-122"/>
              </a:rPr>
              <a:t> </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《白话佛法·第四册》第四十六篇</a:t>
            </a:r>
            <a:endPar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Wenda20180610A   05:00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（若修为越高，他的念力越大，是这样理解吗？）对，因为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你有光环了，你有坛城，所以你已经是修成了。就是你的电波发射得多远都能接受到，</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好的东西越发射越远，差的东西发射不了很远的，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人家不要听，下流的东西谁要听啊？</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（师父，从物理学角度就是电波和磁场的原因，是这样吗？）</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实际上就是这样，电波、磁场、脉冲，就是这些东西</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（现在科学家也是在研究这个，人的念力的这种作用，确实是这样）对，完全正确，就是这样。</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长期的痛苦会令你的意识陷入一片混乱思维之中。要懂得时刻解脱痛苦。</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犹如你身体某一个部位疼痛，必须马上解决，否则长痛必定积劳成疾。我们每天背负着灵性孽障，一直痛苦一辈子，请问还能再上西方极乐世界吗？所以</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心靈法門就是让你在人间消灭痛苦，还清孽障。无债一身轻，用意识控制灵魂，把西方极乐世界和四圣道牢牢地进入到你的八识田中。</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这样我们才无后顾之忧，等我们百年之后，想上哪里就可以如愿以偿。</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这就是调养生息的重要性。</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528066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心靈法門就是让你在人间消灭痛苦，还清孽障。无债一身轻，用意识控制灵魂，把西方极乐世界和四圣道牢牢地进入到你的八识田中。</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shuohua20160506  08:44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如何更好地消掉前世的业障；肉身不干净很难上去</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以前在悉尼的时候，师父说我杀业很重，后来又说杀业不严重。我就想那我一定还有一个更大的业障，结果就梦到在唐朝的时候，我真的做了很不好的事。师父在《白话佛法》第一册里说，如果我们真心诚意地学佛，能够灭掉我们的无量罪。师父能给我开示一下，我怎么样才能够更好地把那段罪孽消除掉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答：念经，</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念经就是最好的消业。</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因为</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在人间，你除了念经，</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1.如何更好地消掉前世的业障；肉身不干净很难上去shuohua20160506_0844">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13130" y="927735"/>
            <a:ext cx="309245" cy="3098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5">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shuohua20160506  08:44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其他的就是说你从精神上要解脱，然后在行为上、思维上、语言上你才能解脱，所以说念经是最好的，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念经能够消百千万亿劫。如</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果你念经了，等于跟菩萨一直在沟通，菩萨的能量大不大？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（对。在《白话佛法》里也说到一个“漏尽通”，就只有菩萨才有这个神通。这段往事如果不能够挥去的话，也会对我们造成很大的伤害？）会（就是想明白，就是欠债还债？）对。我曾经讲过一个故事，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一对小夫妻两个人日子过得挺好的，后来算命的人说，在几月几</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号你太太突然之间晚上会把你砍23刀（这个记得）就是这个道</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理。像悉尼最近那个女的被那个男的杀了，他砍了很多刀。</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shuohua20160506  08:44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到了下辈子说不定就是这个女的来还债，把他砍23刀了（如果</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一个天子，当时因为贪污或者是贪婪，引起了众生对他的一些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不满，这债他怎么还呢？）很简单，因为他是天子，他下来有</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他的功德，有他的福报，大不了就是消掉他的福报了。举个简</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单例子，你是个劳动模范，做了很多事情，最后人家把你劳动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模范撤了；如果你是个普通群众，做了很多坏事，最后被抓起</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来了，枪毙都有可能（那如果他重用宦官，也可能受到的果报</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就是沦为像太监一样的，也是一种受报的方式吗？）是，沦为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太监本身就是一种受报的方式，会受很多的苦，不像正常人了</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shuohua20160506  08:44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（如果他沉迷女色也会投女身用肉身还吗？）会。你过去有多少女人，跟人家有过关系，这辈子就会跟多少，被多少人欺负，而且这种感觉不是太好的，不是像人家很自觉自愿喜欢的。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（师父说过如果肉身不干净很难再回去了，那这样还的话还能</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回得去吗？）</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基本上回不去了。如果你在人间能够修得很好，</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像这种人修得很好回得去，那就很多尼姑、和尚出家了，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就从</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此跟菩萨说“我是释迦牟尼佛的孩子了，我出家了，再也不碰</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这些事情了”，</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那么你这些东西就菩萨帮你在消、帮你担了。</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shuohua20160506  08:44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比方说你们上辈子做错很多事情，现在学心靈法門，现在跟着师父学，实际上菩萨、观世音菩萨也在帮你们担啊。所以</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你们只要不再重犯过去那些事情，来的事情就念念经把它消掉，那你照样不是能上去吗？</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wenda20121028A  03:09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临终时仍有贪瞋痴可否往生善道；求生四圣道愿力很重要</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女听众：如果临终的时候仍然有贪瞋痴的念头，比如说执着于某个人或某个事，是不是这个人无论有再大的功德都不能往生善道呢？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如果这个人走的时候还有贪瞋痴，并不代表他不能往生善</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道。</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比方说这个人做了一辈子的好事，就是走的时候有点贪瞋痴，说明他没有修干净，但是完全可以到三善道，只不过不能到四圣道，</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2.临终时仍有贪瞋痴可否往生善道；求生四圣道愿力很重要wenda20121028A_0309">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69950" y="894080"/>
            <a:ext cx="309245" cy="30924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7">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wenda20121028A  03:09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因为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四圣道走的人一定很干净。</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比方说我们读书人，天天功课做得很好，但是考试时因为竞技状态不佳没能考出好成绩，你说会差到哪里去吗？（嗯）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实际上到西方极乐世界也好，到四圣道也好，它是一个整体规划。</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你在学校里读书用功，在家里功课做得好，考试临场发挥又好，那么你就考出好成绩毕业了。我们平时做好事、做好人，到临考试的时候意念不干净，但还是一个好孩子，还是能够到善道的。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（明白了。就是要尽量消除业障，如果还是不够干净，</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师父给大家讲现代白话佛法，讲健康。健康是很重要的。我们</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有了健康的身体，才能弘法利生，才能救度众生。所以</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健康是人生的真正的财富。</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这句话很多人都会讲，却忘记了后面一句话。</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师父现在告诉你们，</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“教育是生命的文明之灯”</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。师父现在是</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用佛法在教育你们。教育是生命的文明之灯，教育是很重要的，一个国家是否兴旺就看它的教育了。教育是心里的，是文明之灯。</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教育是一个人整个生命的灯。这个灯能不能点亮，就是看你有没</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有受过教育你们现在坐在师父下面接受佛法的教育，如果你们能够学到这些东西，你们的生命就会很有意义，你们就会懂得戒律了。</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wenda20121028A  03:09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但有非常强的愿力和念头要去四圣道的话，能被接走吗？）可以</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的。平时虽然不太用功，还有点调皮捣蛋，但考试的时候认真</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得不得了，照样可以考到好成绩（嗯，听懂了）呵呵（师父，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那要是反过来，如果平常的功德什么都非常够，但临终时去四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圣道的愿力不够，哪怕他本来能去的，这样也去不了了对吗？）</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到四圣道的愿力非常重要，</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跟我刚才举的例子一模一样。平时天天功课做得很好，但考试的时候不努力，最后还是考不出好成绩出来（对对对）很多人说</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“临终一念阿弥陀佛”，实际上这个“一念阿弥陀佛”靠的是你平时的几千声、几万声或者几亿声的“阿弥陀佛”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wenda20121028A  03:09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才能达到最后临终时的一心不乱念阿弥陀佛。这是功课平时好，考试的时候认真，才能成功的，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（嗯，明白。所以临终时的助念也挺重要，亲人不能在旁边痛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哭什么的，要不然可能会影响他自己的愿力）嗯。还有一个问</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题你们要知道，你们现在学的心靈法門，如果你们有亲人要到</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西方极乐世界去，你们应该求观世音菩萨：“请大慈大悲观世音菩萨摩诃萨，请大慈大悲观世音菩萨摩诃萨，能够帮助他（她）到西方极乐世界，请您带他（她）到西方极乐世界。”是这么求的（嗯）</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wenda20121028A  03:09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你求阿弥陀佛，他们也能带上去，但是走的渠道不一样（嗯，观世音菩萨把我们带到四圣道，阿弥陀佛是不是带到极乐世界？）观世音菩萨是不是西方三圣之一啊？（是的）那观世音菩萨怎么会不把你带到西方极乐世界呢？（噢）</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就是你最后走的时候的愿力啊！</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你说“观世音菩萨，我要到四圣道，我要超脱六道。”你只要说超脱六道那就是四圣道（嗯）你要是阿弥陀佛境界“我要到西方极乐世界”，观世音菩萨就可以把你带到西方极乐世界。只要这个学生是好学生，考得好，平时功课很认真，菩萨要把你送到西方极乐世界很容易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wenda20121028A  03:09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（那就是这个临终的人可以心里想“求观世音菩萨能把我带到</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四圣道”，旁边的亲人就可以想 “求大慈大悲的观世音菩萨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能够把我这个亲人接走、接到四圣道去”）四圣道都可以的（谢谢师父）</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甚至可以说“请观世音菩萨让某某某亲人超脱六道，能</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够进入四圣道，观世音菩萨请您慈悲”，</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你这么讲了之后，菩</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萨就会慈悲你到四圣道。如果你在人间做得像菩萨一样，你甚至可以说我要到菩萨道都可以，就是到不了菩萨道，还是可以在四圣道里。</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这个跟其他的法门稍微有点不一样，因为四圣道是一节一节的。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比方说你在人间已经像佛了，到不了佛的话跌下来也是菩萨道，</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wenda20121028A  03:09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菩萨道求不到的话会得到声闻道，声闻道求不到的话会到缘觉道，那四个道全部都是超脱六道的，都是永远不会再下来的。</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单求阿弥陀佛西方极乐世界，如果去不了的话，接下来就不知道到哪去了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听懂了）很多学净土宗的人也知道，不是说谁都能上去的，一万分之一个、两个，因为我们人的业障太重。这就是为什么臺長现在帮助很多学其他法门要到西方极乐世界去的人，让他们消除业障，他们照样能够到西方极乐世界，他们照样可以在净土宗里好好学，对不对啊？（对，感恩师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wenda20160729  04:19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意念就是能量；意念和愿力的关系</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男听众：意念是否是一种能量？干净的念头往上走，肮脏的念头往下走？</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答：是这样的，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意念就是能量，愿力就是能量，没有愿力的人</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哪来的能量？</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举个简单例子，我为了孩子，一定要孩子把精英</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中学考上，所以爸爸妈妈为了孩子就可以起早贪黑，就是这么样（师父，这个意念和愿力之间有什么区别？）</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有了意念会有愿力，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3.意念就是能量；意念和愿力的关系wenda20160729_0419">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39165" y="962025"/>
            <a:ext cx="292735" cy="25019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wenda20160729  04:19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有了愿力会有意念。</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比方说，你今天已经有愿力了，你意念当中就会产生“我要早点起来了，我要付出更多了……”这个意念就出来了。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61506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要明白，要学会调养生息。......要慢慢调养到自己的身体透明，......变为光明身，......有了光明身之后，这个人就能接受到光明。</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意念会主宰你死后要去的地方。......而这个意念是靠平时修炼的。......要在自己心中铸成一道墙，......经常有问必答的答在心中。</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脑电波、意念的频率，实际上就是称为生命的频率。而这个生命的频率当你一直想我要到哪里去，你真的能到那里去。</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心靈法門就是让你在人间消灭痛苦，还清孽障。无债一身轻，用意识控制灵魂，把西方极乐世界和四圣道牢牢地进入到你的八识田中。</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白话佛法</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2-20</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《2用助力把佛菩萨植入心中》</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师父告诉你们要记住：</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要把十方三世一切佛，植入你的心中。你的心中就是像种花一样，常年开放，四季如春种在你的心中。</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要把佛放在心中，要与佛合一，与菩萨合一，然后你就是佛菩萨了。你把菩萨的形象，菩萨的语言都放在心中，装在你的脑子里，从你的身体，从你的灵魂都是菩萨，你说你是不是菩萨？这就是佛法讲的</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即身成佛。</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rPr>
              <a:t>澳大利亚·墨尔本171111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意念会主宰自己的生命，愿力会产生能量，增加念力</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意念会主宰自己的生命，意念会产生善恶频率，所以称为“生命频率”。</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臺長告诉你们，当一个人有恶念的时候，他的生命频率会加快。</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一个人恨别人、骂别人，自己很难过的时候，他的心就会“扑</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通、扑通”跳得特别快。从医学角度上来讲，心脏跳得快的人</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寿命就短。很正常，比方说人家跳60、80，你每天跳100，</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4" name="14.意念会主宰自己的生命，愿力会产生能量，增加念力  澳大利亚·墨尔本171111">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57555" y="954405"/>
            <a:ext cx="283845" cy="2578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4">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能够听得进佛法的人，已经有很高的愿力了。</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能够遵照这些东西去做的人，</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这个人就是有很高的境界了。</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听得懂吗？所以师父让你们听后要尽量能够理解。如果听后不能理解的话，要经常反复多想想，不要听过之后就忘了。否则就是坐在下面你也不会进步的，没有用的。</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要明白，要学会调养生息。</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什么叫“调养生息”？就是身体要好好的调养。“息”是什么？“息”就是生命的信息。调养生息就是</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把自己脑子里的灵魂信息要调养好，心理、身体也要调养好。</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rPr>
              <a:t>澳大利亚·墨尔本171111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你是不是在过度地使用自己生命的频率？所以一个人放得下，没有烦恼，没有忧郁，没有急躁，这个时候你的心很安定，你的心“扑通——扑通——”跳得很慢，你一定会长命百岁。</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心念中的愿力会产生能量，增加念力。意念想去净土，想去四圣道，你就能去。所以意念控制着你的整个人生。</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为什么愿力最重要？如果你有一个愿力“我一定要为我的孩</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子创造一个美好的未来”，你就会每天早起为孩子补习、做饭，</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rPr>
              <a:t>澳大利亚·墨尔本171111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一定要让孩子好。这个意念促使你的行为。因为有良好的意念，才会拥有良好的行为。</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所以，我们拥有要上四圣道和进入西方净土的意念，我们好好地天天念经，做好人，学习，相信我们一定能够成功。众生因为心放不下，所以哪里都去不了。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学佛人要懂得，接受痛苦是一种感觉。实际上人痛苦只是一</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种感觉，一刹那的，用不着再去执著于痛苦当中。被人家骂一句，</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rPr>
              <a:t>澳大利亚·墨尔本171111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自己回到家里要难过10次到20次。感觉只是在活着的时候拥有。人死了，灵魂离开肉体之后，为什么他还会觉得自己很痛苦？因为他的痛苦意识已经进入他的八识田中——阿赖耶识。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修心要修掉意识的痛苦，修掉思维的烦恼，你才能拥有清净的菩萨的般若智慧。</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结束语 </a:t>
            </a:r>
            <a:endPar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要慢慢调养到自己的身体透明，</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这个时候佛法界讲叫</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变为光明身，</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一个人的身体就光明了。光明是什么？就是不会有污浊隐藏在身体里面。举个简单例子，你的气息调好了，就是说</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脑子里干净了，</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这个人就是有很高的境界了。</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听得懂吗？所以师父让你们听后要尽量能够理解。如果听后不能理解的话，要经常反复多想想，不要听过之后就忘了。否则就是坐在下面你也不会进步的，没有用的。</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要明白，要学会调养生息。</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什么叫“调养生息”？就是身体</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要好好的调养。“息”是什么？“息”就是生命的信息。</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调养生息就是把自己脑子里的灵魂信息要调养好，心理、身体也要调养好。</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要慢慢调养到自己的身体透明，</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这个时候佛法界讲叫</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变为光明身，</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一个人的身体就光明了。光明是什么？就是不会有污浊隐藏在身体里面。举个简单例子，你的气息调好了，就是说</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脑子里干净了，你身体就不会生病。</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对不对？如果你知道这个东西不能吃得太饱，否则胃会不好的，你这个信息在脑子里一存，你调好了，你的身体就不会吃得很多，你的胃就会好了。你不就是调养生息吗？</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有了光明身之后，这个人就能接受到光明。</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为什么能够接受到光明呢？因为你的身体光明了，你才能接受到菩萨的光明。</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《白话佛法·第四册》第四十六篇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5.xml><?xml version="1.0" encoding="utf-8"?>
<p:tagLst xmlns:p="http://schemas.openxmlformats.org/presentationml/2006/main">
  <p:tag name="KSO_WM_BEAUTIFY_FLAG" val="#wm#"/>
  <p:tag name="KSO_WM_TEMPLATE_CATEGORY" val="custom"/>
  <p:tag name="KSO_WM_TEMPLATE_INDEX" val="20205176"/>
</p:tagLst>
</file>

<file path=ppt/tags/tag136.xml><?xml version="1.0" encoding="utf-8"?>
<p:tagLst xmlns:p="http://schemas.openxmlformats.org/presentationml/2006/main">
  <p:tag name="COMMONDATA" val="eyJoZGlkIjoiM2M3ZTRkYjgwMTJkMzhiODRiMDQwYmM5ODcxMWRlOTEifQ=="/>
  <p:tag name="KSO_WPP_MARK_KEY" val="c0c10cd8-420c-4672-8cc6-f2572d41762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15132</Words>
  <Application>WPS 演示</Application>
  <PresentationFormat>宽屏</PresentationFormat>
  <Paragraphs>672</Paragraphs>
  <Slides>73</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73</vt:i4>
      </vt:variant>
    </vt:vector>
  </HeadingPairs>
  <TitlesOfParts>
    <vt:vector size="86" baseType="lpstr">
      <vt:lpstr>Arial</vt:lpstr>
      <vt:lpstr>宋体</vt:lpstr>
      <vt:lpstr>Wingdings</vt:lpstr>
      <vt:lpstr>微软雅黑</vt:lpstr>
      <vt:lpstr>Wingdings</vt:lpstr>
      <vt:lpstr>楷体</vt:lpstr>
      <vt:lpstr>可可唯自强者强</vt:lpstr>
      <vt:lpstr>Yu Gothic UI</vt:lpstr>
      <vt:lpstr>华康圆体W8</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Vina .</cp:lastModifiedBy>
  <cp:revision>218</cp:revision>
  <dcterms:created xsi:type="dcterms:W3CDTF">2019-06-19T02:08:00Z</dcterms:created>
  <dcterms:modified xsi:type="dcterms:W3CDTF">2023-06-13T01:37:15Z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FFBF1A6DD4764C2E8F61C9EF1BA73731</vt:lpwstr>
  </property>
</Properties>
</file>