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mov" ContentType="video/quicktime"/>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83" r:id="rId8"/>
    <p:sldId id="314" r:id="rId9"/>
    <p:sldId id="315" r:id="rId10"/>
    <p:sldId id="316" r:id="rId11"/>
    <p:sldId id="266" r:id="rId12"/>
    <p:sldId id="263" r:id="rId13"/>
    <p:sldId id="285" r:id="rId14"/>
    <p:sldId id="286" r:id="rId15"/>
    <p:sldId id="287" r:id="rId16"/>
    <p:sldId id="288" r:id="rId17"/>
    <p:sldId id="289" r:id="rId18"/>
    <p:sldId id="290" r:id="rId19"/>
    <p:sldId id="291" r:id="rId20"/>
    <p:sldId id="292" r:id="rId21"/>
    <p:sldId id="318" r:id="rId22"/>
    <p:sldId id="317" r:id="rId23"/>
    <p:sldId id="319" r:id="rId24"/>
    <p:sldId id="293" r:id="rId25"/>
    <p:sldId id="294" r:id="rId26"/>
    <p:sldId id="295" r:id="rId27"/>
    <p:sldId id="296" r:id="rId28"/>
    <p:sldId id="297" r:id="rId29"/>
    <p:sldId id="298" r:id="rId30"/>
    <p:sldId id="299" r:id="rId31"/>
    <p:sldId id="300" r:id="rId32"/>
    <p:sldId id="302" r:id="rId33"/>
    <p:sldId id="303" r:id="rId34"/>
    <p:sldId id="304" r:id="rId35"/>
    <p:sldId id="305" r:id="rId36"/>
    <p:sldId id="306" r:id="rId37"/>
    <p:sldId id="307" r:id="rId38"/>
    <p:sldId id="308" r:id="rId39"/>
    <p:sldId id="321" r:id="rId40"/>
    <p:sldId id="322" r:id="rId41"/>
    <p:sldId id="323" r:id="rId42"/>
    <p:sldId id="324" r:id="rId43"/>
    <p:sldId id="325" r:id="rId44"/>
    <p:sldId id="326" r:id="rId45"/>
    <p:sldId id="327" r:id="rId46"/>
    <p:sldId id="328" r:id="rId47"/>
    <p:sldId id="309" r:id="rId48"/>
    <p:sldId id="310" r:id="rId49"/>
    <p:sldId id="311" r:id="rId50"/>
    <p:sldId id="312" r:id="rId51"/>
    <p:sldId id="313" r:id="rId52"/>
    <p:sldId id="280" r:id="rId53"/>
    <p:sldId id="281" r:id="rId54"/>
    <p:sldId id="284" r:id="rId55"/>
    <p:sldId id="329" r:id="rId56"/>
    <p:sldId id="262" r:id="rId57"/>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1"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1"/>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gs" Target="tags/tag119.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2.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2.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5.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3.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3.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7.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8.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image" Target="../media/image3.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0.xml"/><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2.xml"/><Relationship Id="rId1" Type="http://schemas.openxmlformats.org/officeDocument/2006/relationships/image" Target="../media/image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4.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6.xml"/><Relationship Id="rId4" Type="http://schemas.openxmlformats.org/officeDocument/2006/relationships/image" Target="../media/image4.png"/><Relationship Id="rId3" Type="http://schemas.openxmlformats.org/officeDocument/2006/relationships/tags" Target="../tags/tag115.xml"/><Relationship Id="rId2" Type="http://schemas.microsoft.com/office/2007/relationships/media" Target="../media/media8.mov"/><Relationship Id="rId1" Type="http://schemas.openxmlformats.org/officeDocument/2006/relationships/video" Target="../media/media8.mov"/></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法施必须要有智慧的善业。</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要用法的智慧来布施。</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说法者必须具有法的智慧。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Wenda20180727   56:28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用佛性所做的善事即为功德，有功德的人一定有智慧</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男听众：师父，功德和智慧挂钩，有功德就一定有智慧，功德大的人一定很有智慧。是这样吗？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答：是啊。怎么会变成功德？因为他</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有智慧才能得到功德，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没有智慧哪来的功德？只不过叫行善而已（师父，可以求菩萨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把功德转换为自己的智慧吗？）可以的，因为你做出来的已经是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功德，你再去转换为智慧……</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用不着转的，因为你身上拥有功德，</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用佛性所做的善事即为功德，有功德的人一定有智慧wenda20180727_562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02970" y="1007110"/>
            <a:ext cx="360045"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Wenda20180727   56:28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你出来的就是叫智慧</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（明白了。师父，是不是功德就像楼层，智慧就像站在楼上的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人看到的视野，功德越大，代表自己站得越高，看得越远、越</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开？功德不够的时候，对很多事情会想不通、罣碍；当功德大的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时候，再看人间的事情，就像小孩子已经长大了，再应付小孩子</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碰到的事情一样。这样理解对吗？）嗯，应该是对的，只是还不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够贴切。</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实际上有功德的人，他就有佛性，用佛性在做善事，就叫功德。</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那么就等于说这个人没有佛性，他的佛性被遮住了，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Wenda20180727   56:28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你说他做出来哪会有功德？明白了吗？（明白了）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Wenda20200904  36:58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不要追求神通，要学菩萨的智慧；背《白话佛法》的金句可用于度人</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 众：师父，您给我开示两句，批评我两句，骂我两句。</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你现在不要去追求一些神通，要好好地学菩萨的智慧。</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菩萨</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之所以能够成菩萨、成佛，因为他们有超乎任何常人的智慧。</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没</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有智慧的人活在世界上，就是为了生活而活着；有智慧的人活在</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这个世界上，他是为了救度众生，能够让别人离苦得乐地活着，</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不要追求神通，要学菩萨的智慧；背《白话佛法》的金句可用于度人wenda20200904_365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41375" y="901065"/>
            <a:ext cx="316865" cy="3251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Wenda20200904  36:58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本身的境界就不一样。所以你不是到人间来天天混日子，天天苦哈哈，天天去追求一些灵感，而是要懂得多救人、多帮助别人。菩萨的智慧，师父在《白话佛法》里已经写得太多太多了。像你这种智慧不够的人，我劝你好好地把师父《白话佛法》里很多的金句全部记下来，背出来（行）你度人的时候就用不着哭哭啼啼像个苦菜花一样的。</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没有智慧的人整天埋怨这个社会，有智慧的人整天感恩这个社会，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因为它让你能够度到更多的有缘众生。所以师父跟你们说，</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学佛最重要的就是智慧，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很多人不知道的。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Shuohua20180907   23:51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本性与智慧是什么样的关系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小孩子的本性是最好的，但是没有智慧。等我们长大了，有了智慧，但是本性就被人间的污染遮了一部分。我们学佛就是去寻找自己的本性、佛性，用人间的话说，就是善良。当我们回归像小孩子一样的纯真之后，但是也会因为智慧不够，断除不了烦恼。想请问师父，我们的本性与智慧是什么样的关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答：实际上</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本性就是佛性，智慧是佛性里长出来的，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本性与智慧是什么样的关系shuohua20180907_2351">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37260" y="998220"/>
            <a:ext cx="283210" cy="3175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4">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Shuohua20180907   23:51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你想要回归到本性，你必须要有条件，这个条件就是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你要有智慧，能够理解什么叫本性，相辅相成的。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真的要纯洁，就是回归本性，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人家说修心修到后来的人，说他“看到你怎么这么傻”，他不傻，他才是真正的智慧之人。你看有些人在人间好像很聪明，上窜下跳，最后被抓进去；稳得住的人，看看他好像在单位里傻傻的，最后大家都选他，局长抓进去了，他升为局长了。你说他傻不傻？不傻的，定得住啊，要有定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（如果他好心帮助别人，但是不懂得善观因缘，别人会有烦恼心……）</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Shuohua20180907   23:51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没智慧，他还是没智慧，</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不懂善观因缘就叫没智慧。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你明明知道这个人不修的，还要拼命去度他，最后你度了一身业回来；明明知道这个人应该度的，你不去度他，你损失了一个度人的机会。你身上会感觉到很多的欠缺的——功德不够，功德不够是不是欠缺？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（是的。是不是有智慧的人就一定有本性，但是有本性的人不</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一定有智慧？）</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本性是永远有的，每个人都有的，但是有本性</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的人不一定有智慧。有智慧的人有本性吗？肯定有本性。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本性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是在八识田以内的九识田中的，阿摩罗识当中的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Shuohua20180907   23:51</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启发本性就是在启发我们的智慧，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是吗？）完全正确，这句话讲得完全正确（感恩师父）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所以这里就讲到“一相法门”。什么叫</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“一相法门”</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一相就是</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无相，一相就等于无相，一相就等于离相。无相就是离开这个相。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举个简单的例子告诉你们，就是你们离开自己的本相就是离相的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布施。离相的布施是什么？我做好事情，我帮助人家，我不留名，我帮助人家不求回报。如果做好事情帮助人家求回报，接下来就</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是烦恼来了。比如你做布施印刷书籍，看到书之后，“我做布施了，怎么没有我的名字呢？”烦恼来了吧？所以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离相的布施就是无相</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布施。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什么叫无相布施？就是</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智慧法施离相，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要用智慧去帮助</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人家，让自己、让人家来离相布施。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离相布施就是不执著。</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你们知道布施到后来很容易会烦恼的，会出毛病的，会不开心的。师父等一会儿讲给你们听。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布施必须要离相，如果布施不离相的话，就落入到了布施的执著当中。</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布施的执著就是你布施完之后就等着回报，如果没有回报，你就着相了，你就难过了，你就不开心了。比如今天我给观世音菩萨供了水果了，我今天丢了一点钱到功德箱了，我怎么没有回报呢？开始执著了。执著在里面了吧？所以布施一定要离相。比方说我捐款印了什么《图腾世界》书了，但我不要自己的名字在书里面，那个时候你很舒服。那个时候你不会觉得，“哎呀，我今天布施了”。</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现在很多人是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有相布施。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相布施是什么？就是说，“哎呀，我印了书了，我家里怎么还没有转好呢？”开始烦恼来了。“我今天已经帮了这么多人了，我念了这么多经了，明明念了经之后功德就是法布施，那我念了经了怎么还不好呢？”</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因为你着相了，所以你没有好。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就像很多人请人家吃饭了，然后嘴巴叽叽嘎嘎讲了一大堆，最后人家一点都不领他的情，还觉得他很讨厌。这就叫“着相”。</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一相就是无相，一相就等于无相，一相就等于离相。无相就是离开这个相。</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《弟子提问 师父回答（2）——20190905年法国巴黎弘法解答会》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有智慧的人懂得世事无常，不会着相</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我们是不是不要对任何事物和物质下定义，就是对物质认知的定义，比如看到某件东西就马上反应：这个东西应该是这样的。是不是对人间认知能力太强就容易再次在人道轮回？（执著）对。那些观察能力特别强的人会不会比较容易着相？</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答：会的。</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有智慧的人不会着相，他会根据事物的转变而转变。</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这就是我们学佛人应该懂得</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世界是无常的，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今天这个事情这么发生了，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弟子提问 师父回答（2）——20190905年法国巴黎弘法解答会">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789940" y="1006475"/>
            <a:ext cx="308610" cy="2844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《弟子提问 师父回答（2）——20190905年法国巴黎弘法解答会》</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明天可能会转变。所以你懂得这个世界无常，世事无常，你就会用另外一种哲学观来看世界上所有的东西。</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你知道这件事情会变化，你就不会下定义，</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说这件事情是这样或那样，你就不会承担自己因语言上伤害别人或想让别人接受而带来的心里的痛苦。所以有的时候不要随便去讲，为什么修得越高的人话越少，就是这个道理。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Wenda20200320   01:02:00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关于无相布施的开示</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男听众：师父分享的无相布施讲得特别好，短短几句，我念一下。师父是这样开示：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智慧的法施就是离相布施。</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如果你布施不离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相，你就落入了布施的执著之相当中。执著了布施相，你就失去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了。心里想着我在布施，心里就有了取舍心。</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取舍心要失掉，要</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不取不舍，布施了。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众生取相是毛病。法师不执著讲经说法功德之相，不执著于我在做功德，你就功德无量。</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三轮体空，</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我今天布施，没有我在布施，没有谁在得到你的施舍，你也看不到施的是什么。</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关于无相布施的开示wenda20200320_620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28370" y="1006475"/>
            <a:ext cx="309880" cy="3098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Wenda20200320   01:02:00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你只要把功德布施出去就可以了，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这就是一相法门。</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没有施舍，这才是一相法门。</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buClrTx/>
              <a:buSzTx/>
              <a:buFontTx/>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答：对啊，就是这样。你做一件事情你不可能整天要想得到它的回报。</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你越想得到它的回报，你越得不到，连你做的功德的能量都会减弱的</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越无相布施，得到的越多，</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是这样吗？）对啊，你没有条</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件地帮助别人，和你有条件地去帮助别人一样吗？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Wenda20200320   01:02:00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（明白，说到底是不是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还是人的心啊</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？）对啊，讲到底就是啊（明白了）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离相的布施就是无相布施。</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就是智慧法施离相，......就是不执着。</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Wenda20170820A   37:32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如何理解“一切有为法皆属虚幻”</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女听众：师父，有的时候我烧完小房子，意念中就会莫名其妙地出现一句话：</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一切有为法皆属虚幻。</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我也不知道为什么，我烧完10次小房子，意念中得有8次自然而然就跳出这句话了。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答：这句话很好，意思就是教你，学佛、做人不要有目的，就是</a:t>
            </a:r>
            <a:r>
              <a:rPr sz="2600">
                <a:effectLst/>
                <a:latin typeface="楷体" panose="02010609060101010101" charset="-122"/>
                <a:ea typeface="楷体" panose="02010609060101010101" charset="-122"/>
                <a:cs typeface="楷体" panose="02010609060101010101" charset="-122"/>
                <a:sym typeface="可可唯自强者强" panose="020B0503020204020204" charset="-128"/>
              </a:rPr>
              <a:t>做好事不要有目的，要学会无相布施。</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什么叫“有为法”？求什么东西都有目的，做什么事情都有目的，</a:t>
            </a:r>
            <a:r>
              <a:rPr sz="2600">
                <a:effectLst/>
                <a:latin typeface="楷体" panose="02010609060101010101" charset="-122"/>
                <a:ea typeface="楷体" panose="02010609060101010101" charset="-122"/>
                <a:cs typeface="楷体" panose="02010609060101010101" charset="-122"/>
                <a:sym typeface="可可唯自强者强" panose="020B0503020204020204" charset="-128"/>
              </a:rPr>
              <a:t>有目的的东西当然是虚的了</a:t>
            </a: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（是的）</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如何理解“一切有为法皆属虚幻”wenda20170820A_373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9480" y="1015365"/>
            <a:ext cx="309245" cy="33528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Wenda20170820A   37:32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你只有无私地奉献，那你得到的才是真的东西。</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假的东西，为了自己的目的去磕头、拜佛、求，你求到了以后这个事情慢慢就没了，而且求过了就结束了，功德也不会存在你的功德本上，所以你不就是</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“一切皆属虚妄”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（像我们这样参加法会，但是没有用这个功德去求任何事情，这</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个功德是给我们存着，等到我们临终的时候会统一用于上天、回</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家的一个资本；还是给我们先存着，有事情的时候如果你不求，</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Wenda20170820A   37:32 </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菩萨也会帮你拿出一部分功德去抵那件事情呢？）傻姑娘，根本不是菩萨帮你拿的。我问你，你今天吃的东西，营养在你身上了（对）你不消耗掉，这个营养在谁的身上？（还是我）好了。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Wenda20180608   31:47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关于八地菩萨的境界，“已不把功德当作功德来用” 是佛菩萨的大智慧</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男听众：关于八地菩萨的境界，“已经不把功德当作功德来用”，怎么理解呢？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答：一个妈妈为孩子做事情，会觉得她在做好事吗？（不会）好了。我举个例子，一个人在做好事，他已经不认为自己是做好事了，你说这个人境界高不高？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7.关于八地菩萨的境界，“已不把功德当作功德来用” 是佛菩萨的大智慧wenda20180608_3147">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59155" y="946150"/>
            <a:ext cx="309880" cy="30924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Wenda20180608   31:47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（就像我们要救人，也不用想用什么方法去救，而是行为出来已</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经是方法了，是这么理解吗？）对了，你这句话很有智慧。你的行</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为做出来已经是个好人了，你根本用不着你去想你是好人还是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坏人了（明白）因为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六地菩萨开始，到八地菩萨的境界，应该都已经是大慧——大智慧了，已经是若生若灭了。</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他已经离一切法</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自性相了，没了，他没自性相了。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他已经完全是八地菩萨，声闻缘觉了。我们讲起来一切是唯心意识，他</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已经能够观察到一切是唯心造，分别意识在他这里已经没有了，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所以他已经看不到“我”所见到的法的种种诸相，已经看不到人间所有的种种法相了，没有了，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Wenda20180608   31:47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所以他</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不会生出执著之心，他没有执著之相了，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他没有人间所有这种的习惯了，明白吗？（明白）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八地菩萨已经是大智慧，他已经得到大智慧的三昧了，完全自由了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（这样不就是“不思善不思恶，方证菩提身”？）对啊。他没有善，没有恶，并不是说他做出来的事情没有善恶，而是说</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他已经不知道这是善和恶了，他做出来就是善，他做出来就是菩萨的事情</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Wenda20180608   31:47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（请问师父，菩萨救人还会有念头吗？）菩萨有念头，佛、八地</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菩萨、七地菩萨，六地菩萨就开始没念头了。他有什么念头啊？</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他救人已经作为己任了，作为自己的任务了，根本没有说“我要救你”，他没有“我”了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（明白）我问你，一个游泳池里的救生员，看见人家要溺水了，你说他跳下去还会想到“我要救你”啊？没</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了，他就觉得“我应该做的，这事情我必须要做的”，所以他的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脑子里……八地菩萨，已经灭尽了一切烦恼的种子了，没有烦恼</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了，</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他的智慧非常清净，所以他才能安住在八地境界，干净啊！</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就是你们在师父身边必须要非常干净。像我们秘书处的小朋友，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Wenda20180608   31:47</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不干净你就在师父身边待不住。你这个境界，在八地里住，你就必须要干净，已经灭尽了所有的一切烦恼，也就是说在八地境界里没有烦恼的人，明白了吗？（明白）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有句话叫闷声大发财。你不出声给人家做好事情，人家感恩你，恨不得把头给你磕破。</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这种感恩是人家发自内心的愿意感恩你。</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所以你们说无相好还是有相好？</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如果布施不离相就落入到了布施的执著当中，这就叫“执著布施相”。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执著布施相”？因为布施了一点钱了，老在心里想：“我听菩萨讲过的，‘你从这个手给进来，我从那个手给你’。我怎么没有发财啊？我今天念了经怎么没有好呀？”执著了吧？开始不舒服了吧？听说供苹果可以加快好的程度，“哎呀，观世音菩萨我选的是最好的苹果来供你了，为什么我的孩子还不好呀？”执著了、难过了吧？</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如果你要去救人家，你所做的一切的一切事实上是</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不能取的。</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也就是说我今天布施出去的东西，我帮助人家了，我不要回报，</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我不要索取。我什么东西都不想索取，我就对人家好，这叫不</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索取。</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然后不能舍。</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舍是什么？听不懂了吧？“哎呀，我要舍呀”。不是指我们平时要舍的“舍”。这个“舍”就是说做某一件</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事情，</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我不能舍我要的信念和学佛的决心，坚定地走下去，</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叫</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我不移、不偏不倚走我这条路，</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我不舍去我所做的无相这条路</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听得懂吗？叫不能舍，不能取。我今天做了这个事情，我非</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要做下去，而且我不索取，我不要任何回报。举个简单例子，</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在东方商场有一个人一直帮助洪先生送水。洪先生说：“哎呀，你帮我运送东西了，来来来，我给你拿点礼物吧。”“我不要。”这就叫我不取，我不取他人任何东西。不舍是什么？</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我不舍去帮助别人的理念。</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不是因为我没有拿到什么东西，洪先生也没有对我怎么好，我明天开始就不帮助送水了。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人家不舍，坚持送；人家不取，不索取任何的回报。</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洪先生你告诉大家你感恩不感恩这个人。如果人家不索取，但是跑到洪先生面前说：“洪先生不是我说，要不是我呀，这水没人给你免费送呀。你看看我这么远的路，汽油费都不止啊，我帮你怎么怎么的。”讲完之后，洪先生只会说：“好好好，</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谢谢，谢谢你。”最后笑一笑。等他走了之后就不会感恩他了。而现在洪先生是从心里感激人家。因为人家是无相的。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就像师父对你们一样，我没有什么要求，我拼命地在救全世界</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的人，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这就是为什么大家都对师父这么好，这么尊敬师父。师</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父在广播里面是多么的严格，但是没有人骂师父的，因为他们</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都知道臺長是为他们好，人家懂道理啊。如果作为一个徒弟连</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师父为你们好这一点道理都不懂，我就叫你们离开。一个父母</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亲看见孩子做错事情着急了，如果因为父母亲着急，态度严厉点，</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你就认为这个父母亲不是个好人，那你们就不是一个好人。你们听得懂吗？师父举这些例子就是要告诉你们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一定要离相，也就是说我不取不舍。</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我布施了，我就没有思想，就算我今天布施了感情，布施了所有的东西，但是我</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不取不舍。我没有取舍，就有功德。</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财布施、法布施、无畏布施，不论是什么布施都不能着相。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今天我布施了一点钱了，不得了了。“哎呀，你知道吗？我今天布施了很多钱。”“哎呀，那个人摔倒了，要不是我去扶她，这个老人家肯定要死掉了。”“这个人要不是我去救他，给他看臺長的博客的话，</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这个人到现在还想不通要自杀。”你这么一讲就没有功德了。</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如果一个人着相布施，这个人实际上布施的功德很少。</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师父对你们要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求高，</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做了好事要不留名，要离相。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人家做了好事留名也好，做</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了好事不留名更高尚。师父今天接到一个电话，师父说：“你什么都不要给我讲。如果你觉得今天是为臺長做的，你把什么不开心的事情都讲给我听。如果今天你是为观世音菩萨做的或是为你自己在弘法利生的话，你什么事情都不要给我讲，我不要听人间的任何事情。”讲什么？有什么好讲的？谁没有委屈呀？谁没有做错事情呀？所以不论做任何事情都不能着相。众生有一个毛病就是喜欢</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取相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就是做了一点事情了马上就要出名，登报纸、上电视，人</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就是要名要利。</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“哎呀，这件事没有我的名字是不行的。”多少争吵的事情、多少的矛盾都是产生在名利之中，就是因为执著。这就是为什么你已经做好事了还会吵架的原因之一。</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当一个人布施的时候，他就想到：“哎呀，我怎么没有回报呀？”当一个人在做法施的时候，就想：“这么长时间了我怎么还不好呀？”这么一想，功德没有，白做了，瞋心也来了。比如你刚刚去劝说这个人，而这个人嘴巴讲这个法门怎么怎么的不好。这么一讲，</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你的心里想：“哎呀，这个人怎么这样？”你瞋心了吧？劝老公劝不醒，劝老婆劝不醒时，你们有没有产生瞋心出来？你烦不烦呢？你障碍不障碍？两个人一起修心多好。所以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要无相布施，不要着相布施，一定要切记！</a:t>
            </a: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473646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不取不舍。我没有取舍，就有功德。</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师父给全世界弟子第四次的开示（四）</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问9：师父在《离相布施，智慧的善业》中说到，舍就是不索取，但是坚定不移地学佛修心的意志不能舍，这句话跟人间所谓的“善财难舍”的“难舍”有什么区别？</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答9：这只是概念上的区别。你正正当当赚来的钱，叫做善财，善财难舍的意思是指要叫你拿出这些钱来就比较难，你就舍不得，因为这是你辛辛苦苦赚来的钱。反之，赌博赚来的钱就不叫善财。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在博文中所谓的不舍，是指你选择了这条路，你不离不弃，</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师父给全世界弟子第四次的开示（四）</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是这样的概念。跟善财难舍的概念不一样。也就是说，</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你坚定地走这条路，其他的你都舍弃了。</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善财难舍中的难舍，是由于不舍得。但是学佛修心的不舍，是指不离弃，不放弃。</a:t>
            </a: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解答来信疑惑（一百八十五） 2017-10-24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无相布施，不取不舍，念念无念</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lang="en-US" sz="260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師父在白話佛法第九册中提到了“虽行无作，而现受身，是菩萨行”，末学对此有以下思考：“虽然我不认为在这个世界得到的东西是真实的，但是可以用这些暂时得来的东西去帮助更多的人，这才是我应该做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结合</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无相布施</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进而又想到了以下：“因为人我皆是五蕴假合</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而成，因缘和合；这个世界的一切诸法都不是真实永恒的，</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离相布施，智慧的善业</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四篇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解答来信疑惑（一百八十五） 2017-10-24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会随着因缘而流转。故此实在</a:t>
            </a: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没有布施的我、没有接受布施的他、诸法皆空。</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布施没有求回报之心、没有对他的分别心、没有对诸法的贪恋，从而不取不舍，念念无念。</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”不知这些思考是否如理如法。</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答：对。如理如法。</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到后来法都没有了，贪什么？</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金</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言法语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法施必须要有智慧的善业。......要用法的智慧来布施。......说法者必须具有法的智慧。</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一相就是无相，一相就等于无相，一相就等于离相。无相就是离开这个相。</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离相的布施就是无相布施。......就是智慧法施离相，......就是不执着。</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不取不舍。我没有取舍，就有功德。</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《白話佛法》第四册第23篇《具足“诸根”，无相布施》</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所以要</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用智慧才能进入无相布施。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一个没有智慧的人，他不能进入无相布施。比如我今天到庙里去捐了一百块钱，人家和尚说：“请施主签一个名。”一般的人没有不去留名的。而有智慧的人才会知道：“我本身就不要名的，我来就是帮助你的，我为什么要写名字？”这就叫无相布施。我搀扶了一个人，我不会告诉人家的。这叫无畏施。如果什么都告诉人家，这叫着相。你们听得懂吗？在徒弟、弟子当中，师父要求特别严格，只要听到一点点有什么问题了，我马上要给你们提出来。师父弘法要对得起观世音菩萨。</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《白话佛法广播》29三轮体空真实义</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4" name="8.《白话佛法广播》29三轮体空真实义">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0"/>
            <a:ext cx="12192000" cy="68580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video fullScrn="0">
              <p:cMediaNode vol="90000">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《白话佛法广播》29三轮体空真实义</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无相布施要连布施之人，受布施之人，布施之物，全部都要看成虚无的假相，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所以你对人家好要三轮体空，</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三轮体空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就是，没有布施的人，你今天给别人东西，没有布施的人，也没有受布施的人，谁给的，不知道，谁来接受你的布施，不知道，布施的是什么，也不去计较，那么你这个人就是，完全看破这种虚无的假相。</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a:solidFill>
                  <a:schemeClr val="bg1">
                    <a:lumMod val="75000"/>
                  </a:schemeClr>
                </a:solidFill>
                <a:effectLst/>
                <a:latin typeface="黑体" panose="02010609060101010101" charset="-122"/>
                <a:ea typeface="黑体" panose="02010609060101010101" charset="-122"/>
                <a:cs typeface="黑体" panose="02010609060101010101" charset="-122"/>
              </a:rPr>
              <a:t>白话佛法精选</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《金刚经》里菩萨讲了一句话：“</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乃至一念生净信者，须菩提，如来悉知悉见。</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就是说一个人只要生出一个很干净的念头，如来佛菩萨悉知悉见。就是所有的佛菩萨都能看见的，所有的佛菩萨都能知道。请问你们做坏事菩萨能不知道吗？如来代表什么？并不是完全代表一个如来佛，是代表所有的佛菩萨。我们平时法施、财施、无畏施，哪个施最重要？</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法施最重要。法施就是把观世音菩萨这么好的心靈法門去告诉人家，去救度众生，</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这叫法施。但</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法施必须要有智慧的善业。</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什么叫智慧的善业？就是做任何事情要有智慧，而不是说单单去救人。如果你忙了半天而没有智慧，你就救不了人，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你这个人就是没有智慧，就不能代表法施。听得懂吗？比如你不</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问青红皂白，不管是谁，跑过去就给人家讲法，讲到最后人家嘴</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巴里还造口业，这种救人的方法叫没有智慧。没有救度到一个人，他就是没有智慧的善业。也就是说你去做一件事情，你没有智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慧，没有做成功，你就是没有智慧的善业。所以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要用法的智慧来布施。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什么意思？法施就是要用法的智慧。什么叫法的智慧？比方</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说我们弘法，我们去法施，我们把佛菩萨的东西告诉人家，我们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把佛和菩萨的思维方法称为“法”，</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法施就是要用佛和菩萨的这种智慧来告诉人家，来布施。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举个简单的例子，你去推销一样产品，</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告诉人家我吃了这种产品之后我的精神很好。但你自己精神都不好，你怎么能说服人家呢？也就是说你学佛已经法喜充满了，你有智慧了，你再去给人家讲的时候，那你讲出来的都是佛菩萨的智慧，人家才会相信。如果你自己都讲不清楚佛菩萨的智慧，你怎么样</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让人家相信佛菩萨有智慧呢？所以，</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说法者必须具有法的智慧。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举个简单例子，如果你要救人，就必须要有救人的条件。如果你想</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要财布施，你就必须要有钱财，你才能财布施。如果你钱都没有，你怎么布施呢？你连这个条件都没有，你怎么去救度众生呢？人</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家掉在苦海里，你怎么样用一种方法把人家从苦海里救出来？</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你连游泳都不会，你怎样下水救人呢？</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《白话佛法·第四册》第四十四篇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MEDIACOVER_FLAG" val="1"/>
  <p:tag name="KSO_WM_UNIT_MEDIACOVER_BTN_STATE" val="1"/>
  <p:tag name="KSO_WM_UNIT_MEDIACOVER_BTNRECT" val="9286*5086*627*627"/>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BEAUTIFY_FLAG" val="#wm#"/>
  <p:tag name="KSO_WM_TEMPLATE_CATEGORY" val="custom"/>
  <p:tag name="KSO_WM_TEMPLATE_INDEX" val="20205176"/>
</p:tagLst>
</file>

<file path=ppt/tags/tag119.xml><?xml version="1.0" encoding="utf-8"?>
<p:tagLst xmlns:p="http://schemas.openxmlformats.org/presentationml/2006/main">
  <p:tag name="COMMONDATA" val="eyJoZGlkIjoiM2M3ZTRkYjgwMTJkMzhiODRiMDQwYmM5ODcxMWRlOTEifQ=="/>
  <p:tag name="KSO_WPP_MARK_KEY" val="c0c10cd8-420c-4672-8cc6-f2572d41762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10581</Words>
  <Application>WPS 演示</Application>
  <PresentationFormat>宽屏</PresentationFormat>
  <Paragraphs>488</Paragraphs>
  <Slides>55</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55</vt:i4>
      </vt:variant>
    </vt:vector>
  </HeadingPairs>
  <TitlesOfParts>
    <vt:vector size="68"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Vina .</cp:lastModifiedBy>
  <cp:revision>209</cp:revision>
  <dcterms:created xsi:type="dcterms:W3CDTF">2019-06-19T02:08:00Z</dcterms:created>
  <dcterms:modified xsi:type="dcterms:W3CDTF">2023-05-22T02:50:00Z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FFBF1A6DD4764C2E8F61C9EF1BA73731</vt:lpwstr>
  </property>
</Properties>
</file>