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364" r:id="rId9"/>
    <p:sldId id="266" r:id="rId10"/>
    <p:sldId id="336" r:id="rId11"/>
    <p:sldId id="340" r:id="rId12"/>
    <p:sldId id="341" r:id="rId13"/>
    <p:sldId id="342" r:id="rId14"/>
    <p:sldId id="343" r:id="rId15"/>
    <p:sldId id="365" r:id="rId16"/>
    <p:sldId id="366" r:id="rId17"/>
    <p:sldId id="367" r:id="rId18"/>
    <p:sldId id="368" r:id="rId19"/>
    <p:sldId id="369" r:id="rId20"/>
    <p:sldId id="344" r:id="rId21"/>
    <p:sldId id="345" r:id="rId22"/>
    <p:sldId id="346" r:id="rId23"/>
    <p:sldId id="347" r:id="rId24"/>
    <p:sldId id="348" r:id="rId25"/>
    <p:sldId id="370" r:id="rId26"/>
    <p:sldId id="372" r:id="rId27"/>
    <p:sldId id="373" r:id="rId28"/>
    <p:sldId id="374" r:id="rId29"/>
    <p:sldId id="375" r:id="rId30"/>
    <p:sldId id="376" r:id="rId31"/>
    <p:sldId id="377" r:id="rId32"/>
    <p:sldId id="378" r:id="rId33"/>
    <p:sldId id="379" r:id="rId34"/>
    <p:sldId id="349" r:id="rId35"/>
    <p:sldId id="350" r:id="rId36"/>
    <p:sldId id="351" r:id="rId37"/>
    <p:sldId id="352" r:id="rId38"/>
    <p:sldId id="353" r:id="rId39"/>
    <p:sldId id="354" r:id="rId40"/>
    <p:sldId id="355" r:id="rId41"/>
    <p:sldId id="356" r:id="rId42"/>
    <p:sldId id="357" r:id="rId43"/>
    <p:sldId id="358" r:id="rId44"/>
    <p:sldId id="359" r:id="rId45"/>
    <p:sldId id="280" r:id="rId46"/>
    <p:sldId id="330" r:id="rId47"/>
    <p:sldId id="360" r:id="rId48"/>
    <p:sldId id="262" r:id="rId49"/>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8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gs" Target="tags/tag110.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image" Target="../media/image2.png"/><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openxmlformats.org/officeDocument/2006/relationships/tags" Target="../tags/tag76.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4.xml"/><Relationship Id="rId2" Type="http://schemas.openxmlformats.org/officeDocument/2006/relationships/tags" Target="../tags/tag7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openxmlformats.org/officeDocument/2006/relationships/tags" Target="../tags/tag78.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xml"/><Relationship Id="rId2" Type="http://schemas.openxmlformats.org/officeDocument/2006/relationships/tags" Target="../tags/tag79.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xml"/><Relationship Id="rId2" Type="http://schemas.openxmlformats.org/officeDocument/2006/relationships/tags" Target="../tags/tag80.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8.xml"/><Relationship Id="rId2" Type="http://schemas.openxmlformats.org/officeDocument/2006/relationships/tags" Target="../tags/tag86.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9.xml"/><Relationship Id="rId2" Type="http://schemas.openxmlformats.org/officeDocument/2006/relationships/tags" Target="../tags/tag8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0.xml"/><Relationship Id="rId2" Type="http://schemas.openxmlformats.org/officeDocument/2006/relationships/tags" Target="../tags/tag88.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openxmlformats.org/officeDocument/2006/relationships/tags" Target="../tags/tag89.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2.xml"/><Relationship Id="rId2" Type="http://schemas.openxmlformats.org/officeDocument/2006/relationships/tags" Target="../tags/tag90.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3.xml"/><Relationship Id="rId2" Type="http://schemas.openxmlformats.org/officeDocument/2006/relationships/tags" Target="../tags/tag9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4.xml"/><Relationship Id="rId2" Type="http://schemas.openxmlformats.org/officeDocument/2006/relationships/tags" Target="../tags/tag92.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5.xml"/><Relationship Id="rId2" Type="http://schemas.openxmlformats.org/officeDocument/2006/relationships/tags" Target="../tags/tag93.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6.xml"/><Relationship Id="rId2" Type="http://schemas.openxmlformats.org/officeDocument/2006/relationships/tags" Target="../tags/tag94.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5.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6.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7.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8.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9.xml"/><Relationship Id="rId1" Type="http://schemas.openxmlformats.org/officeDocument/2006/relationships/image" Target="../media/image3.jpe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0.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2.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3.xml"/><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4.xml"/><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5.xml"/><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6.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7.xml"/><Relationship Id="rId3" Type="http://schemas.openxmlformats.org/officeDocument/2006/relationships/image" Target="../media/image2.png"/><Relationship Id="rId2" Type="http://schemas.microsoft.com/office/2007/relationships/media" Target="../media/audio2.wav"/><Relationship Id="rId1" Type="http://schemas.openxmlformats.org/officeDocument/2006/relationships/audio" Target="../media/audio2.wav"/></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8.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68.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2.xml"/><Relationship Id="rId2" Type="http://schemas.openxmlformats.org/officeDocument/2006/relationships/tags" Target="../tags/tag69.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1.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pic>
        <p:nvPicPr>
          <p:cNvPr id="3"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124460" y="6306185"/>
            <a:ext cx="572770" cy="4737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StopAudio">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Wenda20151030 26:20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等于你天天在加固这道墙，</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这道墙就不会倒下来；你老不去碰这堵墙，这堵墙风吹雨打，很快就倒了。明白了吗？（明白了，谢谢师父慈悲开示！）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2018年3月10日印尼·雅加达佛友见面会共修组提问</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tx1"/>
                </a:solidFill>
                <a:effectLst/>
                <a:latin typeface="黑体" panose="02010609060101010101" charset="-122"/>
                <a:ea typeface="黑体" panose="02010609060101010101" charset="-122"/>
                <a:cs typeface="楷体" panose="02010609060101010101" charset="-122"/>
                <a:sym typeface="可可唯自强者强" panose="020B0503020204020204" charset="-128"/>
              </a:rPr>
              <a:t>提问37</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  对境现前时，如何让内心真正地放下</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自度如何度得好？《白话佛法·二》中提到“世道难成佛，唯有修心伏，三藐三菩提，戒定慧来依，破除无明心，忍辱开悟欣，证得无上法，凡人变菩萨。”然而真正面对人生八大苦等的增上缘来时，心情总会在事发当下或事后起伏，要怎样才能落实让内心真正放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答：很简单，因为你们还没有成人间菩萨，所以你们还有人间的杂念，</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2.提问37  对境现前时，如何让内心真正地放下">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21055" y="968375"/>
            <a:ext cx="372745" cy="38481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2018年3月10日印尼·雅加达佛友见面会共修组提问</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你们还没有真正地修成，你当然不能圆你自己的心意了。</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如果一个人完全能够非常如理如法、非常熟悉和掌握基本的佛法，能够心中皈依佛法僧，能够懂得怎么样修八正道，懂得十二因缘，那他就会慢慢地有正信正念生起，就慢慢会守戒，然后会产生定力，有定力的话就会有行动。</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当你拼命地修心，修自己的“身口意”三业，</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把它修得好的时候，你的境界就会提高。当你境界提高到一定程度的时候，</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你就会让菩萨的思维跟你的思维接触在一起。</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所以人间的菩萨一求就灵，</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2018年3月10日印尼·雅加达佛友见面会共修组提问</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因为他的境界跟菩萨都是一样的。现在拼命地修，就是让你们的境界早日达到菩萨的境界</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感恩师父慈悲开示，今天的问题问完了）希望你们能够更好地学佛修心，开悟明理，能够共攀四圣，好好地学佛修心。记住了，台湾同胞必须和我们的祖国紧紧相连，希望台湾早日统一（感恩师父慈悲开示。最后预祝明天的大法会顺利成功！）</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你们要记住，</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不能遮住原来存在的般若。</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般若大家都知道，师父曾经给你们都讲过，是</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佛菩萨的智慧。</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不能把这个般若给遮住，因为这是人的本性。那么什么样的情况之下人才会没有智慧呢？般若会被遮住呢？那就是当你贪瞋痴的时候，还要加一个慢、疑。“慢”是什么？就是傲慢。“疑”是什么？就是怀疑（猜疑）。怀疑人家，自己的智慧就没有了。师父曾经给你们讲过莎士比亚的剧集里有个叫奥塞罗的人，他很爱他的妻子，最后就是因为怀疑他的妻子，他把妻子给杀死了。如果一个人怀疑人家太多，他会杀死人家，也会杀死他自己。一个傲慢的人能把自己的善缘全部拒之门外，</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所以叫贪、瞋、痴、慢、疑。你们要记住，</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要分解生命的本质。</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分解”是什么？就是把自己生命的本质慢慢地把它化解出来。比方说，想一想我们今天活在这个世界上到底是为什么呢？我们来到这个人间又是为什么？如果你想通了，“哦，我来到这个人间就是为了生个孩子，我现在生好了，我很开心了。我来到这个人间我是为了孝顺母亲的，我孝顺过了，我很开心了……”把自己慢慢地分解。而我们学佛的人就不应该用这种分解法。应该想：我们来到这个人间，我们闻到了佛法，这辈子也知足了。</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我闻到了佛法，我能够救度众生，我能够成为菩萨的千手千眼，我知足了。</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对不对啊？</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所以要分解自己生命的本质。我们的本质实际上就是在人间好好</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地过，当过完了之后我会上天。</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知道了这些本质，把它分开理解</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了之后，你就会得到很多的法喜。</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明白不明白？当你受苦的时候，你知道这是在还我前世的债，你是不是会舒服一点？当你被人家</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欺负的时候，想一想这是我应该受的。为什么？可能前世我就是</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这样欺负他的。这就叫分解啊，分解生命的本质。明白了吗？师</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父告诉你们，</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要让自己在人间的瞬间要变得丝毫没有意义。</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这个</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人间的瞬间是什么？就是你们在动坏脑筋的瞬间要变得丝毫的没</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有意义。比如突然之间恨了，一刹那我想通了，我不恨了；</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刚刚想拿自己不该拿的东西时，我忽然明白了，想通了，我不拿了；刚刚想去贪，我想通了，我不贪了；刚刚想去偷偷摸摸做事，我一想我不能这样偷偷摸摸的，这个一瞬间在你学佛的历程当中就变得毫无意义了。听得懂吗？师父是反过来给你们讲的，</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这叫反思维。</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让心灵不要破碎。</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因为你不明白道理，所以你的心灵才会破</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碎。</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不要沉醉在欲望的意识中间。</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如果我们每一个人活在人</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间仅仅是存在于欲望的意识中间，那这个人就活得很痛苦了。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比如你今天想买一个房子，当你有这个欲望的时候你就很痛苦；</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当你追求这个人没有追到的时候，就非常非常的痛苦；当你想要钱，而这个钱没有得到的时候，就非常非常的痛苦；当你想做官的时候，没有做成官，这个时候你就是沉醉在欲望之中。听得懂吗？不要让自己沉醉在欲望之中。而我们现在很多的徒弟也好，学佛人也好，都是沉醉于自己的欲望之中，都是有目的的学佛。</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有目的的学佛就是沉醉在自己的欲望当中。</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你们有本事今天</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学佛修心不是为自己，</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我就是学佛，那就没有欲望了。</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23265"/>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要分解生命的本质。</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我闻到了佛法，我能够救度众生，我能够成为菩萨的千手千眼，我知足了。</a:t>
            </a:r>
            <a:endParaRPr lang="zh-CN" altLang="en-US" sz="32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解答来信疑惑（二百七十五） 2018-12-25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追求自我存在感就是一种执著，容易修到阿修罗。</a:t>
            </a:r>
            <a:endParaRPr sz="3200">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一个人追求“自我存在感”，是不是我执的一种，和“无我”是否相反？有的師兄分析空性等学佛道理说的头头是道，但是生活中总是自欺欺人追求自我存在感和一种虚幻的出类拔萃的存在感，希望高人一头，或把别人都整下去，只能突出自己的位置。这种</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追求自我存在感，</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是不是就是一种执著和争斗，容易修到哪一个道呢？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解答来信疑惑（二百七十五） 2018-12-25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容易修到阿修罗。</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追求自我存在感就是一种执著，</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总觉得自己比别人不一样，但也不能说争斗。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解答来信疑惑（四百零三）2020-08-05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问：02-08-2020，心靈净土世界：</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弥勒佛：“你们佛弟子在人间真的太看不开了。</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缘起性空，缘分在本质上是空的。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这就是轮回上遇到的缘分啊，善恶因缘到最后也是空的呀。没智慧呀，没智慧。哈哈哈哈……”</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释迦牟尼佛：“所有人间的爱都是凡情小爱，不是诸佛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菩萨的慈悲大爱。菩萨是仁慈心肠，菩萨心里不会有恨。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解答来信疑惑（四百零三）2020-08-05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莲花的滋养是靠心中的慈悲、善念，才能在净土世界永存。</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释迦牟尼佛：“</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皈依佛，皈依你们心里的佛性，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就是认识你心中的如来佛性。</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如来佛性就是我内心深处原始善良慈悲的本性，不受这个世界污染的心，不受贪、瞋、痴所摆布的心。</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释迦牟尼佛：“修得太差了。人间的我执、我相太重，没办法破除。”</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我们必须要约束自己，克制自己，要关注自己心灵的成长。</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一个</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人的约束很重要，一个人的克制也是很重要的。如果你能克制自己，你就成功了；如果你能约束自己，你也成功了。最难的就是不能</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克制、不能约束自己的人，那就得不到成功。听得懂吗？我们要</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关注自己心灵的成长，就是</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时刻看看自己心里想的东西。</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比方说</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你一共想了三十个事情，而这三十个事情里面你想的好的事情多</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呢还是坏的事情多？如果你今天很恨，这孩子怎么教育不好呢？</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你恨这个老公怎么又这样了？你又很恨，我不想做这些事情了等等。如果你很开心，因为你闻到佛法了；你很开心你有时间念经了，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278130" y="334645"/>
            <a:ext cx="1168273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你很开心……你</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想一想你的心灵到底是恶大于善，还是善大于恶？</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就能计算出你以后上哪个道。如果这三十个事情，你恨了二十个事情，开心了十个事情。你算一算，如果一天是这样，那你 365 天，你是恶越来越大，还是善越来越大？这样就能计算出自己在心中存在的恶多，还是善多。如果你把三十件事情全部都想成是善的，那你这个人一定是善良的人。如果你今天恨这个人，愚痴那个，想要这个，贪着这个，那你这个人就成不了善良的人。听得懂吗？</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600" b="0">
                <a:effectLst/>
                <a:latin typeface="黑体" panose="02010609060101010101" charset="-122"/>
                <a:ea typeface="黑体" panose="02010609060101010101" charset="-122"/>
                <a:cs typeface="黑体" panose="02010609060101010101" charset="-122"/>
                <a:sym typeface="可可唯自强者强" panose="020B0503020204020204" charset="-128"/>
              </a:rPr>
              <a:t>所以师父教大家要明白，</a:t>
            </a:r>
            <a:r>
              <a:rPr sz="26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要经常看看自己的心灵，关注自己心灵的成长，</a:t>
            </a:r>
            <a:endParaRPr sz="26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要回归本真，就是回归本原。</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回归本真，我们</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本原真心实心，</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要回到那个地方去。就像很多人在写诗的时候，经常写到看见自己两鬓苍苍，看见花园里那些孩子在天真地跳舞唱歌，我多想回到我的童年。这就是回到本真。因为你的童年没了，你才去想；因为你的童年找不到了，你才想去寻找它，才去追求它。我们现在的本原已经找不到了，已经被肮脏的灵魂，被人间所有的污垢所遮住了，所以找不到自己的良心和本性了。师父曾经看过一个电视剧，就是在打抗战中缅边境之战的时候，日本军队被打得一塌糊涂，最后只剩下一个人了。这个日本人自己在海边唱日本歌曲，唱了一个晚上。</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600" b="0">
                <a:effectLst/>
                <a:latin typeface="黑体" panose="02010609060101010101" charset="-122"/>
                <a:ea typeface="黑体" panose="02010609060101010101" charset="-122"/>
                <a:cs typeface="黑体" panose="02010609060101010101" charset="-122"/>
                <a:sym typeface="可可唯自强者强" panose="020B0503020204020204" charset="-128"/>
              </a:rPr>
              <a:t>那些中国军队就守住他，守了一个晚上，不忍心去杀他一个人。因为他已经穷途末路了，到了海边没有办法回到他的家乡了，所以他唱的都是那些家乡的歌，他在回忆、他在寻找他年轻时候的生命，寻找他失去的灵魂，最后他倒下了。当那些中国军队冲上去看到他的时候，实际上他早已经在唱歌之前用刀把肚子剖腹了，就这样一直流着血唱了一个晚上，等血流尽了，他倒下了。人的本真在哪里？就是当他走到穷途末路的时候、绝路的时候，他才想到我要找找我原始的本真。也就是说当一个人要死的时候，他才能想到我要找回我的老家。这就是师父今天第一句话讲的“</a:t>
            </a:r>
            <a:r>
              <a:rPr sz="2600">
                <a:effectLst/>
                <a:latin typeface="黑体" panose="02010609060101010101" charset="-122"/>
                <a:ea typeface="黑体" panose="02010609060101010101" charset="-122"/>
                <a:cs typeface="黑体" panose="02010609060101010101" charset="-122"/>
                <a:sym typeface="可可唯自强者强" panose="020B0503020204020204" charset="-128"/>
              </a:rPr>
              <a:t>我是谁？我要到哪里去？</a:t>
            </a:r>
            <a:r>
              <a:rPr sz="2600" b="0">
                <a:effectLst/>
                <a:latin typeface="黑体" panose="02010609060101010101" charset="-122"/>
                <a:ea typeface="黑体" panose="02010609060101010101" charset="-122"/>
                <a:cs typeface="黑体" panose="02010609060101010101" charset="-122"/>
                <a:sym typeface="可可唯自强者强" panose="020B0503020204020204" charset="-128"/>
              </a:rPr>
              <a:t>”你们听得懂吗？</a:t>
            </a:r>
            <a:endParaRPr sz="26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我们对人间所有的看法都是偏执的，没有一个不是执著的。</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世间的一切都是假的，都是空的，没有真的东西在里面的，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听得懂吗？这是第一个。</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第二，它是似是而非的。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也就是说让你们不要看得太重，不要认为这是真的东西。要知道，你认为这个世界上的东西和你自己所感受的东西，与真相是不同的。因为你认为世界上很多东西是真的，其实它是假的。真相的东西和你认为的东西，那完全是南辕北辙，根本不是一样的。所以周先生你要想清楚，师父今天晚上给你上课要让你明白，</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你今天所想到的事情、你所认为的事情，并不是真的东西。你要看到它的实质。因为灵界的东西会走，</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因为细胞它会变，癌细胞会变的。如果你在肝上真的长了一个什</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么东西，是硬碰硬损伤的，那你动个手术可以把它这个地方切掉，缝一缝都是可以的。但是这个细胞它只是暂时的藏存在你的胃上，你可以通过其他的方法把它赶走。如果单单因为这个东西到这里</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来了，你就把它拿掉，那它跑到另外一个地方去了，你再把那个</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地方拿掉，让我想起了小时候看过的一个故事。是说一个人家里</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飞进来了一只苍蝇，当苍蝇落到这边墙上，他就拿起一个东西砸过去。苍蝇没砸到，把家具倒砸坏了，苍蝇飞走了。他看到苍蝇又落到那个地方，他又拿起一个东西砸过去，没砸着，苍蝇又飞走了。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就是说这些都是表面的现象，而真正的细胞在变化。为什么</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要调节心身</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呢？为什么要</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调节生理、心理</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？实际上这些都是能调节的，并不是说一割就能割掉的。明白吗？</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师父给大家讲，你们要懂得</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当你越来越知道（懂得）真相，你就会越来越感觉自己的无知和愚痴。</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在没有学佛之前，你们不知道自己是多么的无知，不知道自己是多么的愚痴，不知道自己过去做错了多少事情，而现在你们慢慢地越来越明白这些道理了，所以你们会觉得自己越来越聪明，埋怨自己，那就是你们明白了道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你们恨自己的过去，埋怨自己为什么过去做错那么多事情？如</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果你不学佛，你这个埋怨仅仅是停留在你的智商发展的聪明的</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基础上，而不是用在佛法的般若智慧上。我不知道你们听得懂</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听不懂？这个世界犹如江河一样终归大海。江河它一定会回归</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大海，这是一个规律。我们人总会要走的，我们的灵魂总有一</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天不是上去就是下去。要明白</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归入大海实际上就是归入原始，原始的本性。</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所以人生太渺小了，像过眼云烟一样。今天我给几个青年团的小朋友讲，师父看你们就像看蚂蚁一样，看到你们叽叽喳喳地讲来讲去，就觉得你们像是蚂蚁在讲话、忙啊。如果你们不相信，</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哪一天你们蹲下来看看那些蚂蚁在下面忙啊。搬一根火柴，搬过来，搬过去，巢筑好了。等到第二天早上，被打扫卫生的人清理了，全部家底都没有了。就跟我们人一样，天天在忙啊、讲啊、说啊……师父看你们可怜、可笑、可悲。明白吗？有些人跑到我这里来，讲讲这个讲讲那个，可悲啊，可笑啊。我就笑笑。就像现在很多学佛的人一样，这里在学佛要懂得慈悲予人，那里又叽叽呱呱讲人家不好。这种人你们说能学得好佛吗？没有智慧啊。</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金言</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901065"/>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要经常看看自己的心灵，关注自己心灵的成长，要回归本真，就是回归本原。</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本原真心实心</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4" name="文本框 3"/>
          <p:cNvSpPr txBox="1"/>
          <p:nvPr/>
        </p:nvSpPr>
        <p:spPr>
          <a:xfrm>
            <a:off x="5575935" y="1824990"/>
            <a:ext cx="4064000" cy="368300"/>
          </a:xfrm>
          <a:prstGeom prst="rect">
            <a:avLst/>
          </a:prstGeom>
          <a:noFill/>
        </p:spPr>
        <p:txBody>
          <a:bodyPr wrap="square" rtlCol="0">
            <a:spAutoFit/>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Wenda20180126  54:33</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第九意识就是回归本原</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听 众：请师父开示一下，第八意识与第九意识、第十意识和四圣道的声闻、缘觉、菩萨、佛道有没有对应的关系？</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臺 長：应该是两种说法。但是一般从佛教的经文传承到现在，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基本上都是讲的“阿摩罗识”，第九意识就到顶了，所以不存</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在第十意识的。实际上，</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真的到了“第十”，它不是意识了，</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就是你已经到了超脱人的境界，完全进入佛的境界了，</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3.第九意识就是回归本原wenda20180126_5433">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94080" y="969010"/>
            <a:ext cx="434340" cy="37211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Wenda20180126  54:33</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因为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第九意识就是回归本原了。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本原是什么？</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佛性、本性，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那不就回归到佛性了吗？</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就回到佛菩萨那里了。</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Wenda20180701B  37:09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心靈法門修学过程与佛法三种受益层次的联系</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听 众：</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佛教利益众生的过程分为现实乐、来世乐、究竟涅槃乐三个层次。</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师父教导我们</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从修五戒十善的人天道开始，再修摆脱五欲六尘的解脱道，最后修自利利他的菩萨道。</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请问师父，心靈法門的修学过程与佛法的这三种受益层次有什么样的内在联系呢？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臺 長：当然有联系了，都是这样的，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自度度人</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啊，你自己不修好，你怎么度人呢？</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小乘佛法增加自己的“自制力”，增加自己的本原。</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4.心靈法門修学过程与佛法三种受益层次的联系wenda20180701B_3709">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81380" y="981075"/>
            <a:ext cx="396875" cy="3479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Wenda20180701B  37:09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你把自己修好了，你才能帮助别人，你把自己身体锻炼好了，成“游泳健将”了，你才能去救人家溺水的人啊，对不对？（明白）</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wenda20150426B  55:49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八识田中印入正能量的东西，坏的东西就进不了</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女听众：师父在法会期间开示的一幕一幕经常会出现在同修的回忆中，请问师父，这位同修是否也能得到师父的加持呢？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答：太加持了，大加持！所以聪明的人不停地看法会的录像，他看了一遍就印进他的八识田中，他把</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八识田中都是好的东西占有了，那坏的东西就进不了他的八识田，</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这种人是最聪明的。所以你今天问这个问题，正好台长就告诉大家，经常听台长的正能量的东西、</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5.八识田中印入正能量的东西，坏的东西就进不了wenda20150426B_5549">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31850" y="946150"/>
            <a:ext cx="421005" cy="3733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wenda20150426B  55:49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看好的东西，你说说看一个人的房间里装满了都是好的东西，坏的东西进得去吗？（进不去了）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所以教你们要</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“菩萨常住在心”</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啊，过去叫</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“观法”，就是“观自在”观察自己的心，从心中看到自在的佛。</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“观自在”，他看到自己自在的佛，那么</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就是你的本性的佛。天天看到你自己心里的佛在你的八识田中，那不好的东西还能进得到你的八识田中吗？</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八识田中如果没有不好的东西，你就下不了下面、下不了地狱、下不了地府。听得懂了吗？（听懂了。师父你要多吃好东西，多睡觉）</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wenda20150426B  55:49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我最好的东西是榨菜呀，哈哈，我每顿饭要吃点榨菜的，呵呵……谢谢大家！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2016-10-01中国·台北佛友见面会</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用心来维护好自己菩萨的本质，要学会品味生命的真正的意义</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问：什么是慧？什么叫命慧？什么叫身慧？</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学佛人要懂得人生苦短，学佛要学会心理调节。</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实际上一个人活在世界上最重要的是靠心理的调节。</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如果一个人能够心理调节得好，你就是得到了“一体双慧”，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也就是一个身体，但得到两重慧。是什么慧呢？一个叫命慧，一个叫身慧。</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2016-10-01中国·台北佛友见面会</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命慧就是你的思维出来有智慧；身慧就是你做任何事情没有什么思维力和理解力，没有阻碍你的力量，你得到的是身体可以做任何善的事情，得到身体的智慧。所以</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要看到自己心灵和肉体，</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这就是为什么我们学佛人</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要懂得身心健康，心灵要健康，</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身体也要健康。</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现在的人就是不懂得</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用心来维护好自己菩萨的本质，</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我们要</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学会</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品味生命的真正的意义，体会出生命真正的价值。</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什么价值？我</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们人生出两手两脚，活在世界上是应该帮助别人，而不应该自私</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地只为自己，这就是做人的价值。当你帮助到别人的时候，</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2016-10-01中国·台北佛友见面会</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你就拥有别人对你的帮助，这就是智慧。</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永远要懂得</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“智”是往前好好地去做，“慧”是守住自己的本性和良心，所以“智”和“慧”要加在一起，你才能勇往直前</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啊！</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61506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要把佛菩萨植在你们的心中，要根深蒂固，这样你们才能挡掉所有人间的一切烦恼。我们要在自己的心中建立一堵城墙，我们要支配自己的灵魂。</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要分解生命的本质。</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要经常看看自己的心灵，关注自己心灵的成长，要回归本真，就是回归本原。......本原真心实心</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 觉醒是悟，觉知是道 20180102 广播讲座</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4639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那么在现代社会当中，你究竟说，“学佛学佛，佛在哪里？净土又在哪里？"很多人天天在家里，痛苦的时候就在想，“佛啊，你在哪里呀？我求你，你又不见，净土到哪里呀？</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我真想一个人清静一点，什么烦恼都没有，我哪怕什么都不要，我要清净。”这个时候，你才会慢慢地发现净佛的出现，</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净佛，就是干净的佛，佛性，就是在你的心里，内心。</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4" name="6.觉醒是悟，觉知是道 20180102 广播讲座">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70890" y="883920"/>
            <a:ext cx="373380" cy="37401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 觉醒是悟，觉知是道 20180102 广播讲座</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4639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比方说，很多人在人间苦得不得了，跑到，跪到菩萨那里，马上就哭啊、哭啊，“菩萨你最了解我，菩萨你知道我怎么怎么......”</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你跟菩萨一讲，突然之间你脑子就会有一种另外的菩萨的意念就会出来，</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这种意念是什么？这种就是菩萨给你的，我们说，回答，因为他已经</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在你的意识当中，形成了一种伦理，形成了一种道德的规范，在你平等心，在你慈悲心，在你的本性当中所流露出来的一种悟性，</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你就会自动地去明白和抵制人间五欲六尘对你的伤害。</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结束语 </a:t>
            </a:r>
            <a:endPar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rPr>
              <a:t>分解生命的本质，化解人间的欲望</a:t>
            </a:r>
            <a:endPar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黑体" panose="02010609060101010101" charset="-122"/>
                <a:ea typeface="黑体" panose="02010609060101010101" charset="-122"/>
                <a:cs typeface="黑体" panose="02010609060101010101" charset="-122"/>
              </a:rPr>
              <a:t> </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篇</a:t>
            </a:r>
            <a:endPar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要废除人世间无止境的争议、争吵、争执、冷嘲热讽。因为在人间这些冷嘲热讽、这些争议、争执它是无止境的，也就是说它是永远不会停止的。我们人有什么能耐能够逆流而行呢？我们人有什么能耐能够违背潮流而行呢？人人都具有恶习，而且有顽固性。也就是说我们每一个人都有很多不好的习惯，而且这些习惯都充满着顽固性。什么叫顽固性？就是不容易改。师父教你们</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要把佛菩萨植在你们的心中，要根深蒂固，这样你们才能挡掉所有人间的一切烦恼。我们要在自己的心中建立一堵城墙，我们要支配自己的灵魂。</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而这堵城墙是什么呢？如果师父单单这样讲你们可能听不懂，</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师父给你们举个简单的例子你们就明白了，比如我有一堵城墙，</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这个城墙就是戒定慧，这个城墙就是克制贪瞋痴，这个城墙就是我不去恨人家。</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当很多恨的事情来的时候，你就能够很快地挡掉；当人家用钱来引诱你的时候，你很快地也能挡掉。听得懂吗？今天你周先生相信观世音菩萨，这堵城墙已经在你心中扎根了，所以不管人家怎么说，你心中只要想到观世音菩萨，你一定能活。如果该你走，你也就走了。你要有这堵城墙，明白吗？</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50038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要把佛菩萨植在你们的心中，要根深蒂固，这样你们才能挡掉所有人间的一切烦恼。我们要在自己的心中建立一堵城墙，我们要支配自己的灵魂。</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Wenda20151030 26:20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如何在心中筑起一道坚固的佛墙</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听 众：学佛要学心，念经要在心中筑起一道佛墙，这道佛墙就是让你能够避开人间一切灾难和烦恼。请师父慈悲开示一下，如何才能在心中筑起一道坚固的佛墙？</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臺 長：就是要常听师父讲。</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“筑起一道佛墙”就是要耳朵边上经常有佛音，多听师父讲，多看师父的书，多听菩萨的开示，过去的经文，多念经……</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随随时时你都是在学佛，</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那当然这道墙就厉害了。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《白话佛法·第四册》第四十二</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如何在心中筑起一道坚固的佛墙 wenda20151030_2620">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32485" y="982345"/>
            <a:ext cx="410210" cy="36131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BEAUTIFY_FLAG" val="#wm#"/>
  <p:tag name="KSO_WM_TEMPLATE_CATEGORY" val="custom"/>
  <p:tag name="KSO_WM_TEMPLATE_INDEX" val="2020517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PP_MARK_KEY" val="2275d029-f428-4028-af11-f110bfcc2d4e"/>
  <p:tag name="COMMONDATA" val="eyJoZGlkIjoiM2M3ZTRkYjgwMTJkMzhiODRiMDQwYmM5ODcxMWRlOTEifQ=="/>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0.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9.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9336</Words>
  <Application>WPS 演示</Application>
  <PresentationFormat>宽屏</PresentationFormat>
  <Paragraphs>392</Paragraphs>
  <Slides>47</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47</vt:i4>
      </vt:variant>
    </vt:vector>
  </HeadingPairs>
  <TitlesOfParts>
    <vt:vector size="60" baseType="lpstr">
      <vt:lpstr>Arial</vt:lpstr>
      <vt:lpstr>宋体</vt:lpstr>
      <vt:lpstr>Wingdings</vt:lpstr>
      <vt:lpstr>微软雅黑</vt:lpstr>
      <vt:lpstr>Wingdings</vt:lpstr>
      <vt:lpstr>楷体</vt:lpstr>
      <vt:lpstr>可可唯自强者强</vt:lpstr>
      <vt:lpstr>Yu Gothic UI</vt:lpstr>
      <vt:lpstr>华康圆体W8</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Vina .</cp:lastModifiedBy>
  <cp:revision>216</cp:revision>
  <dcterms:created xsi:type="dcterms:W3CDTF">2019-06-19T02:08:00Z</dcterms:created>
  <dcterms:modified xsi:type="dcterms:W3CDTF">2023-05-22T01:12:28Z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FFBF1A6DD4764C2E8F61C9EF1BA73731</vt:lpwstr>
  </property>
</Properties>
</file>