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314" r:id="rId9"/>
    <p:sldId id="315" r:id="rId10"/>
    <p:sldId id="316" r:id="rId11"/>
    <p:sldId id="317" r:id="rId12"/>
    <p:sldId id="318" r:id="rId13"/>
    <p:sldId id="319" r:id="rId14"/>
    <p:sldId id="266" r:id="rId15"/>
    <p:sldId id="263" r:id="rId16"/>
    <p:sldId id="289" r:id="rId17"/>
    <p:sldId id="290" r:id="rId18"/>
    <p:sldId id="291" r:id="rId19"/>
    <p:sldId id="292" r:id="rId20"/>
    <p:sldId id="293" r:id="rId21"/>
    <p:sldId id="294" r:id="rId22"/>
    <p:sldId id="320" r:id="rId23"/>
    <p:sldId id="321" r:id="rId24"/>
    <p:sldId id="322" r:id="rId25"/>
    <p:sldId id="295" r:id="rId26"/>
    <p:sldId id="296" r:id="rId27"/>
    <p:sldId id="297" r:id="rId28"/>
    <p:sldId id="298" r:id="rId29"/>
    <p:sldId id="299" r:id="rId30"/>
    <p:sldId id="300" r:id="rId31"/>
    <p:sldId id="301" r:id="rId32"/>
    <p:sldId id="323" r:id="rId33"/>
    <p:sldId id="324" r:id="rId34"/>
    <p:sldId id="325" r:id="rId35"/>
    <p:sldId id="302" r:id="rId36"/>
    <p:sldId id="303" r:id="rId37"/>
    <p:sldId id="304" r:id="rId38"/>
    <p:sldId id="305" r:id="rId39"/>
    <p:sldId id="326" r:id="rId40"/>
    <p:sldId id="327" r:id="rId41"/>
    <p:sldId id="328" r:id="rId42"/>
    <p:sldId id="329" r:id="rId43"/>
    <p:sldId id="330" r:id="rId44"/>
    <p:sldId id="306" r:id="rId45"/>
    <p:sldId id="307" r:id="rId46"/>
    <p:sldId id="308" r:id="rId47"/>
    <p:sldId id="309" r:id="rId48"/>
    <p:sldId id="310" r:id="rId49"/>
    <p:sldId id="311" r:id="rId50"/>
    <p:sldId id="280" r:id="rId51"/>
    <p:sldId id="281" r:id="rId52"/>
    <p:sldId id="312" r:id="rId53"/>
    <p:sldId id="313" r:id="rId54"/>
    <p:sldId id="262" r:id="rId55"/>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1"/>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gs" Target="tags/tag116.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7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73.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74.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0.xml"/><Relationship Id="rId4" Type="http://schemas.openxmlformats.org/officeDocument/2006/relationships/image" Target="../media/image2.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83.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84.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85.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7.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1.xml"/><Relationship Id="rId4" Type="http://schemas.openxmlformats.org/officeDocument/2006/relationships/image" Target="../media/image2.png"/><Relationship Id="rId3" Type="http://schemas.microsoft.com/office/2007/relationships/media" Target="../media/audio2.wav"/><Relationship Id="rId2" Type="http://schemas.openxmlformats.org/officeDocument/2006/relationships/audio" Target="../media/audio2.wav"/><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93.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94.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95.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6.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7.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4.xml"/><Relationship Id="rId2" Type="http://schemas.openxmlformats.org/officeDocument/2006/relationships/tags" Target="../tags/tag100.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5.xml"/><Relationship Id="rId2" Type="http://schemas.openxmlformats.org/officeDocument/2006/relationships/tags" Target="../tags/tag10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6.xml"/><Relationship Id="rId2" Type="http://schemas.openxmlformats.org/officeDocument/2006/relationships/tags" Target="../tags/tag102.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7.xml"/><Relationship Id="rId2" Type="http://schemas.openxmlformats.org/officeDocument/2006/relationships/tags" Target="../tags/tag103.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8.xml"/><Relationship Id="rId2" Type="http://schemas.openxmlformats.org/officeDocument/2006/relationships/tags" Target="../tags/tag104.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5.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6.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7.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8.xml"/><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image" Target="../media/image3.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3.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4.xml"/><Relationship Id="rId3" Type="http://schemas.openxmlformats.org/officeDocument/2006/relationships/image" Target="../media/image2.png"/><Relationship Id="rId2" Type="http://schemas.microsoft.com/office/2007/relationships/media" Target="../media/audio3.wav"/><Relationship Id="rId1" Type="http://schemas.openxmlformats.org/officeDocument/2006/relationships/audio" Target="../media/audio3.wav"/></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0.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要空，我不能想的”。但是脑子里马上又想了：“如果这个电话铃响我怎么办？”“待会儿我要烧饭，时间来得及吗？”过一会，“哎哟，我的孩子今天上课几点钟回来……”你不停地在想这些问题，你的脑子能空吗？</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所以自问自答是人内心的一种反射，也是一种潜在的意识。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明白了吗？</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如果你的境界到了一定的时候，你连自问自答都没有，就完全空了。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明白吗？</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师父把刚刚说的话说回来，</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如果我们连自问自答都没有，我们</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的心才能定下来。</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如果你们不相信，你们在家定五分钟，</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能做得到吗？当然是要有一个前提的，就是烧饭的时间到了，或要洗衣服了，或马上要打扫卫生了等等。有很多的事情都是等你要去做的，如果这时你的脑子里一定会去想。你脑子里想的都是，“哎呀，我要赶快打扫家里卫生了。做饭的时间够不够呀？”你那个时候脑子就根本静不下来的，听得懂吗？一定要明白这些道理。有时候我们一定要定下来。是在什么地方定呢？</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是在你的潜意识当中定。</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比如你们在拜佛菩萨磕头的时候，心里总是想：“我不能分心，拜的时候把头磕得响一点，我千万不要乱看人家，我不能乱动念头。”其实这已经是念头了，而且是不干净的念头。大家要明白，</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要把内心的自问自答都不能有，这样才能止念。</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自问自答也是有念头的。</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所以修心的人要懂得</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自修。就是自己来修为，要用自己的心来修自己。</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真正修到好的时候，让你们心和脑子能够放下一段时间。</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要把内心的自问自答都不能有，这样才能止念。</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Wenda20150130 27:42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为何有时会自问自答</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女听众：为什么有的时候做梦都是自问自答？</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答：很简单，做梦自问自答就是</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一个人本来就两个心，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就是说你的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本性和外心都会产生两种不同的概念。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比方说你今天看见马路上一个东西，你看见钱了，你说“我</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捡起来吧”，这是外心，然后本心在里面就说了“哎哟，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为何有时会自问自答 wenda20150130_274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64235" y="1003300"/>
            <a:ext cx="393700" cy="32893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Wenda20150130 27:42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家掉的人多着急啊”，外心说“我又不偷不抢，我捡的嘛”，然后内心又说“捡的话那也是对人家不好啊，人家着急怎么办呢？这么多钱”，然后外心说“管他呢，我现在家里又不是很富裕，我先买东西再说”，内心说“我们做人要有良心的，如果掉的是你妈妈的，怎么办？”是不是两个心在讲话了？（对对）</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思考就是两个心，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在梦中也会有两个心在讲话的，傻姑娘。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Wenda20201004 21:17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如何平衡“着急弘法”和“如如不动”</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请问师父，因为我们现在是在修行中，我们想让自己的心如如不动，可是一方面又非常急切地在做弘法中的一些事情，难免比较急地往前赶。那么我们怎么平衡这两种状态呢？怎么能让自己的心一方面如如不动，又能很快速地……</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如如不动和心里着急完全是两个概念，</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如如不动的人心会着急吗？心着急的人能如如不动吗？（不能）这是两个不同的概念。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如何平衡“着急弘法”和“如如不动”wenda20201004_2117">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27735" y="1002665"/>
            <a:ext cx="320675" cy="3200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Wenda20201004 21:17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所以说明他这个人心还是着急，根本没有如如不动（对）</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你要叫他学如如不动，他以后心就不会急了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（可是现在时间、天时又这么紧，就想把很多事情都赶到前面去做）着急和如如不动不是一个概念，我已经跟你讲了，你还是听不懂（对不起，弟子愚痴，请师父原谅）</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一个人做一件事情可以不着急的，不着急做，做得快一点，不着急不可以的？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（可以）着急做事也是做事，不着急做事、做得快一点不叫快啊？（明白，感恩师父）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•2016年•马来西亚•槟城•</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如何理解“心动”和“如如不动”</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问：师父说过：“一个人念佛是在念心，你的心在动，佛才跟着你动。”那么这个“动”和“念念无念，如如不动”的“动”两者又该如何理解？请师父用形象浅显的白话为我们举例讲解，为我们开启智慧。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答：其实你心动和嘴巴里念经没有心，这是两个概念。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如何理解“心动”和“如如不动”">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91540" y="1002665"/>
            <a:ext cx="328930" cy="33909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•2016年•马来西亚•槟城•</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比方说，你在念经的时候知道自己在念经，你的心已经在经文上了。“我在念经”，</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不管念什么经，就是心、念都在一起了。</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你如果一边念经一边做事情，根本没有感觉自己在念经，但是你的思维完全是虚空的，这种“空”是初级阶段的，</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是不用心的“空”，那这个就不是太好。</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知道自己一直在念经，念到最后连自己念经都不知道了，就是在念经，这个时候才叫“如如不动”“念念无念”。</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•2016年•马来西亚•槟城•</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举个简单的例子，在马路边上看到一个老妈妈要走过去，跌跌撞撞的，有的人一看见老妈妈，“我拉拉她吧”，那是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做善事，</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对不对？如果一个学佛的人，说：“哎呀，这个老妈妈很辛苦，她也是未来佛，我今天要把她搀过去，我也是做菩萨，我也是让更多的人能够做善事，有慈悲心。”那这个时候你是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有功德了。等到最后，学佛的人觉得这个根本不是一件事情，这个就是应该这么做的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——看见一个老妈妈走过去，搀住，“老妈妈，我陪你过去”，根本没想到“我要做功德，我这也是为了未来的佛”，</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这个时候，你就是境界完全超脱了。</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要勤守身口意。</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比方这一段时间自己觉得自己的话太多了，最近觉得自己的意念太杂了，最近觉得自己做出很多出轨的动作，这个时候自己就要勤守身口意。佛法当中讲的“勤守”是什么呢？就是说的“戒”。我们在家居士“勤守”指的是守身口意。如果你一天当中一句话都不讲你也不会变成哑巴的。</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如果你一个动作都不去做，你的意念真的不想，那么你的一天就很干净，你第二天就能恢复自己的精力，消除自己的疲劳。</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就跟睡觉一样。因为你从上午一直忙到晚上已经很疲倦了，你晚上睡觉了，你第二天才能恢复精力。听得懂吗？如果你最近讲人家太多，最近做的事情和动作太下流了，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你自己脑子想的太肮脏了，杂念太多了，你必须把这些东西去掉。怎么去除呢？就是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“守念、守行、守口”，即“守意念、守行为、守口”。给自己定一个时间，</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我一天不讲话，看看自己难过不难过？我今天一天不做动作，看看自己能不能难过？我今天没有任何意念、杂念，就憋住自己，看看会不会憋死？</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修心要硬性的，要克制，</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否则怎么能修得好心呢？咬咬牙。咬牙，就是狠狠心就闯过去了。有什么了不起的事情？有什么事情过不了关呢？想一想我们一辈子什么事情都过来了，还有什么过不去的呢？师父经常鼓励有些徒弟，告诉他，你最苦的时候，不是现在，你现在已经不苦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最苦的时候你都熬过来了。知道当时苦到什么程度？苦到比吃黄连还要苦，苦到自己不能再苦了，苦到自己觉得已经不是我自己了，这个才叫真正的苦。你现在这点苦算什么，过来了就过来了。对不对啊？所以大家要明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要勤守身口意，而且要把意念停止。</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明白了吗？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“守意念、守行为、守口”。给自己定一个时间</a:t>
            </a:r>
            <a:endParaRPr lang="zh-CN" altLang="en-US" sz="32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要勤守身口意，而且要把意念停止。</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shuohua20161216 16:06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降伏意念是修行方法的一种</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现在有很多同修动不动出来一些不好的意念。不管是哪种欲望的意念，降伏这种意念也是一种修行的功夫和提高境界的方法，是吧？降伏意念，师父教导我们要收回来，得把这个不好的意念删除……</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降伏意念就是修行方法的一种</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（因为有很多人控制不住，</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控制不住这个意念一起，就要</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把它降伏住，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然后是不是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转念，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降伏意念是修行方法的一种shuohua20161216_160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0590" y="993775"/>
            <a:ext cx="365760" cy="3378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shuohua20161216 16:06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把他的意念转成一个好的意念，这样不顺着它走，就能克服掉？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）讲得很好，你总算讲对两句了。好好降伏意念吧。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Wenda20160108 01:12:27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如何守住意念</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有师兄发现一个规律，晚上睡觉前意念如果清净的话，比如看《白话佛法》等，就很容易接到菩萨的气场，或做到飞起来的梦境；相反，意念一旦不清净，很容易梦考一塌糊涂，引来很大的业障。请师父开示几句，我们平时应该怎么守住意念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平时守住意念，就是如履薄冰，脑子永远不要放松。</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很多人很当心的，比方说这个女孩子她特别守贞洁的话，看见男人她就回避，</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如何守住意念wenda20160108_7227">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9480" y="975360"/>
            <a:ext cx="365760" cy="33909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Wenda20160108 01:12:27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吗？（哦，明白）比方说这个人特别怕人家说他偷东西，他看见东西他就回避，凡是一看见东西……我们这叫“避嫌”。比方说这个人在钱的方面自己靠不住，看见钱他就跑开，对不对？这个人知道自己嘴巴守不住，看见人家一说闲话，马上离开，不要去听。那这就叫</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完全要自己克己，克制住自己，</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你才能恢复“克己复礼”。其实这个“礼”并不是代表礼仪，其实代表你所有做的事情。你要克住自己，你才能严于律己，才能把所有的事情做成。所以</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知道自己哪方面不对，就要开始学会避开哪方面的人和事，</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明白吗？（明白了。谢谢师父慈悲开示）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•2016年西班牙•马德里•</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台长开示“念佛念的是心，至于内容是另外一回事”</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问：《白话佛法》第一册第14页，师父提到，</a:t>
            </a:r>
            <a:r>
              <a:rPr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念佛念的是心，是一个心念，</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至于内容是另外一回事，不要以为那尊菩萨我一念可以灭八十亿劫重罪。请师父慈悲开示，这里师父说“至于内容是另外一回事”，说的是什么？</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答：比方说心经是开智慧的，大悲咒是给你增加能量的，消灾吉祥神咒是消你的灾，如意宝轮王陀罗尼是让你已经要成功的事情变得更加</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台长开示“念佛念的是心，至于内容是另外一回事”">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74725" y="1132205"/>
            <a:ext cx="311150" cy="3016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•2016年西班牙•马德里•</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如意。如果你这个事情还没成功，八字没一撇，你念如意宝轮王陀罗尼没什么效果；它已经快要成功了，推一把，是如意宝轮王陀罗尼，就是这个概念。那么</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你念经的时候不要想“我念这个经要这个事情成功”，</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就不要去想了，只管念经。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就是这个意思。</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师父接下来给大家讲一讲，师父为了徒弟周先生的事情，师父</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心里很难过。因为我看到了，如果今天救不活他的话，师父可</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能会失去他。所以师父有感而发，就用自己菩萨的境界写了一</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点对人间的一些看法，希望你们徒弟好好听：“我们是谁？我</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是谁？我们从哪里来？我从哪里来？我们又要到哪里去？我要到哪里去？我们不知道要到哪里去？</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人生知无常，今天有，明天没有，</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就是人生的无常。”人在寻找，就是说</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因为人的无常，让人在寻找一种原始的单纯和朴素。</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因为我们什么事情都不能延长，什么事情都不能由自己控制。今天有一个美好的婚姻，过几天就没有了。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我们今天拥有了像小孩子一样的充满活力的生命，但我们转眼之间就没有了，昨天一个 14 岁的孩子又离开了我们。我们生活在这个无常当中，我们一直在寻找一种能够让我们活在这个世界上，能够拥有原始的朴素和原始的那种境界，和希望永远保存在这个世界上的东西，但是我们找不到了。因为我们不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回归到本初的觉醒，</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我们回归不到本初的觉醒。也就是说因为</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我们本来是佛菩萨的原灵，</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我们已经不能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找到佛菩萨的意念和佛菩萨的智慧来治理我们在这个人间的心灵。</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你们听得明白吗？人生要换一个角度来看。我们今天生活在这个角度，如果换一个角度，</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我们是在自然当中在自娱自耗。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自娱自耗就是自己娱乐自己，自己在消耗自己。我们每天都是在自己娱乐自己，自己让自己开心，吃一点好的，穿一点好的，用一点好的，然后慢慢地消耗着自己的生命，这就叫自娱自耗。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回归到本初的觉醒，......我们本来是佛菩萨的原灵，......找到佛菩萨的意念和佛菩萨的智慧来治理我们在这个人间的心灵。</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wenda20131115  52:12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菩萨心里想的是什么；有帮助别人的意念会引来别的众生吗</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女听众：在人间的人都是想很多的东西，人的脑子一直都在想。在天上的那些菩萨，他们好像没有想东西的……他们的心里是怎样？</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答：想的，人家想的是大事情，</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想的是菩萨的事情，想着怎么救人。</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怎么能不想呢，不想还是菩萨？就是说好人想好事，坏人想坏事，好人好事、坏人坏事啊（菩萨想的就是人间有苦、众生有苦，</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菩萨心里想的是什么；有帮助别人的意念会引来别的众生吗wenda20131115_521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82015" y="1030605"/>
            <a:ext cx="320040" cy="33909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wenda20131115  52:12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们要怎样来救，他们想的就是这样的事情？）对（有时候我想自己的经文能够念得好、有力量，能够把自己和家人的小房子念完，希望自己有力量能够帮助别人，这是我的心愿。这个意念一出来，会引到别的众生盯着我吗？）不会。</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 二百五十七</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如何理解“按照佛陀的法意探讨你自身的佛识”</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问：弟子今天读到白話 佛法三中有一句话“按照佛陀的法意探讨你自身的佛识”，弟子不是很理解。</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佛陀的法意，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就是佛法的真实意思，</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要认识人间的真谛——苦空无常，要认清、开悟、解脱。打开自己的佛性，来印证真正的佛的法义。当你在学佛的时候，你内心拥有佛的本性、佛性意识就会出来，就是第九意识阿摩罗识。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你们没有想到师父今天这么感叹，为了这么一个周先生。我写</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这些东西的时候，我非常的难过，因为我们的人生就是在这么</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短短的生命当中，就这么流失了，所以我们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要做到大彻大悟。</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大彻大悟就是彻底地明白，彻底地开悟。</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我们要明白啊，我们</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要看透那些扭曲的人格架构。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现在没有人格呀，我们每一个人做人都做那些肮脏的事情，没有人格可谈了，而这些人格都是扭曲的架构。就是说在这个世界上我们所拥有的、所看到的东西都是一些扭曲的人格，而不是我们真正的原始的人格。想一想吧，那些小偷去偷了东西被人家抓到后，问他：“你为什么要去偷东西？”</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我们家里没有。”那些女人在做妓女的时候，人家问她：“你为什么要做妓女？”她说：“因为我没钱。”当一个人在诬蔑人家、造谣诽谤人家的时候，你问他：“你为什么要这样？”他就说：“因为我受过人家的欺骗、诬蔑、诽谤，所以我也要这样。”这些都是人世间扭曲的人格啊。所以</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要安贫乐道。</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希望大家能够平平安安，平安就是福啊！我们要安于现状。我们穷苦一点没有关系，我们活得很开心就可以了。安贫乐道，就是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我们要平安，我们要安于现状，我们要开心我们有这个道，有这个佛法之路，</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就是我们这个学佛的道路。明白了吗？世俗人在于追随一种表面的光荣和福分，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每一个人都在追求着一种表面上很光荣的名利的东西，而且是一种福分，也就是说人经常会追求这种表面上的福气。比如你家里有一个大彩电，我家里要有一个比你家里的还要大；你家里住的是小房子，我家里住的是大房子。这是表面的荣华富贵。因为每一个人的思想都扭曲了，所以都在追求这些东西。</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师父要你们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经常探问生命的实相。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经常去探问探问自</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己生命的实相，想一想我们生命的实相是什么？我们</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的生命是来做什么的？我们走又是到哪里去？</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真正的生命的实相是要利用人间这块乐土为自己今后将来能够超脱六道轮回，</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不要再来受苦了。在人间必定会受苦，会有烦恼，因为这是人道所具有的特性。只有在人道加紧学佛，修心修德，可以直接修到天上去，修到西方极乐世界。只有在人间才会把你判到地狱或地府。所以这是一个中转站，而</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不要把这个中转站认为是人间的乐土，要把人间看成是佛道的乐土。</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因为有了佛，我们这块土地才会欢乐，才会高兴，所以叫佛道乐土。我们要记住，</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要颠覆我们自己根深蒂固的思想。</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我们根深蒂固的思想是什么？就是我们有很多的愚昧啊，我们过去学了很多都是很愚昧的东西。</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因为我们学的都是人间的东西，所以我们很愚昧。而且这些愚昧已经根深蒂固地扎在了心里，所以会阻碍你学佛。</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真正的生命的实相是要利用人间这块乐土为自己今后将来能够超脱六道轮回，</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Wenda20180107B   12:30</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关于“善巧方便”和“实相究竟”的开示</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女听众：请问师父，“方便善巧”和“实相究竟”，师父能举一个例子来说明这两个的关系吗？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答：“实相究竟”，这个世界上一切实实在在的东西，给你看到的实相，究竟到底是什么呢？</a:t>
            </a:r>
            <a:r>
              <a:rPr sz="27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究竟到底就是苦空无常，这叫</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“实相究竟”。“善巧方便”，</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在这个实相究竟当中，</a:t>
            </a:r>
            <a:r>
              <a:rPr sz="27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要学会怎么样善巧方便地来修，来找到自己的本性，来懂得实相究竟。</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在实相当中，</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6.关于“善巧方便”和“实相究竟”的开示wenda20180107B_123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9480" y="1049655"/>
            <a:ext cx="356870" cy="33845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Wenda20180107B   12:30</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既要懂得究竟，又要懂得实相。</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实际上你又不能脱离这个生活的空间，但是你又必须在这个虚假、虚幻的世界空间当中修行，又要懂得世界的真正的实相。</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 三百一十一</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如如不动，实相也。</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问：师父在佛言偈语中开示：</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“如是得闻如是句，如来灭后知真义。人相寿相众生相，无复众相无法相。非法不应入实相，真实如来均无相，佛陀所喻是义理，舍法舍相见真谛。”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请问这是什么意思呢？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当你得到了菩萨的真谛，包括人间的苦空无常等，就是实实在在的。</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 三百一十一</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如来，如来如去，菩萨在人间灭后，你们跟着菩萨学了这么久，才知道什么是真正的意义。</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真正的意义就是让你们看清楚，人相、寿相、众生相。人相，</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一个人有相在。寿者相是时间的长度。众生相，每个人为名为利、为自己、为众生，相都不一样。很多人看到有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钱人一副脸，看到穷人又是一副脸；看到有才华的人一副脸，看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到没才华的人另一副脸；看到男人一副脸，看到女人一副脸。</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没</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有轮回的众生相，才会没有法相，才不会有人间的相出来。</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如如</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不动，实相也。</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如果你不是在佛法当中，就不应该称为实实在在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的人。一个不讲道理的人，就不应该作为一个好人而入实相。</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 </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 三百一十一</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8566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真正的菩萨、真正有修为的人，是无相的。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佛陀所有的话都是有道义、有意义的佛理。</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只有把人间的法舍去，把四相舍去，才能见到真正的真谛，就是人间的苦空无常，才会脱离这个世界。</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真正修到好的时候，让你们心和脑子能够放下一段时间。......要把内心的自问自答都不能有，这样才能止念。</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要勤守身口意，而且要把意念停止。</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回归到本初的觉醒，......我们本来是佛菩萨的原灵，......找到佛菩萨的意念和佛菩萨的智慧来治理我们在这个人间的心灵。</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真正的生命的实相是要利用人间这块乐土为自己今后将来能够超脱六道轮回，</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如如不动，召唤本初的觉醒</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四册》第四十一篇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12-56.心念要如如不动</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“起心动念，无不是业，无不是罪。”动一个念头，你都会犯罪，所以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有智慧的人修到可以止念，连念头都没有，</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更不会信口胡言。如果一个人有脏语言、坏行为出来，这个人一定是“垃圾”。学佛人能够骂人吗？骂人的人会是真修之人吗？你们现在要修到什么境界呢？例如，</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你的心中有了一个不好的想法，你马上就要知道自己已经犯了大罪、造了大业，这就叫修心，这才称为“觉”，把心修好称为“悟”。</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要自查于行、自查于心。</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自己每天要检查自己的语言、行为和心念，</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12-56.心念要如如不动</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要走正道，不要堕落。堕落是什么？就是放纵自己的身口意。堕落的人会自毁慧命。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学佛人要有一颗证悟的心，要证悟佛性。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你知道自己今天做的事情是对的，是善良的，是慈悲的，是菩萨的行为，那你就是证悟了佛性，你就会得到佛法的真谛。</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广播讲座 常乐慈行 念念无念 20130919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观世音菩薩经常跟我们讲，我们念经要像没有念经一样；我们做善事，要觉得像没有做善事一样。我们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只要念头出来，所有做出来的事情都是善念、都是善行，那么我们就真正做到了念念无念。</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7.广播讲座 常乐慈行 念念无念 20130919">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36295" y="910590"/>
            <a:ext cx="347980" cy="3289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26200"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师父继续给大家讲，我们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如如不动</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不单单是嘴巴不动。</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很多人念经嘴巴狂念，而脑子里想其他的东西，你说这种念经有什么效果？</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我们现在跪在那里念《大悲咒》的时候，不是在念《大悲咒》里面的经文，而脑子里在想观世音菩萨你救我啊，你念的时候脑子就是“你救我！你救我……”出去就是这种信息呀。比方说你在念经的时候，“《千手千眼无碍大悲心陀罗尼》南无喝啰怛那……”这个经文念出来的时候是经文里面的东西。而你念出来的是什么东</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西呀？“观世音菩萨你救救我！我也是很好的，我很虔诚的，观</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世音菩萨你让我能延寿……”你脑子里念出来的都是这种东西呀。</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你们听得懂吗？有些念经念得不好的人，或刚开始学念经的时候，没有办法对他有要求，只能给他要求低一点。而徒弟念经念得深的话，</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念念无念。</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念到后来连这个意念都没有了，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表面上说是念念无念，</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是念了之后就像没有念一样。</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另外一种概念是说</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你念经</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念到后来连念头都没有了。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那才叫念经啊，那才叫念念无念。听</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得懂吗？所以大家要记住，</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嘴巴不动，心也不能动。嘴巴不动，</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但不等于心不动。</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很多人嘴巴好像不动的，但心在动。比方说人</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家骂你了，你嘴巴没有骂还人家，心里在说：“你这个坏人，干</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吗骂我？”对不对啊？你心里是不是在骂人啊？同样用念经来讲，</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嘴巴不念出声音，但是心里在念，这也叫动了，是心念在动。</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今天给大家讲，人还有一个毛病叫自问自答。你们知道什么叫自问自答吗？你们每一个人都有这个功能，这个功能叫自问自答。但是你们是不知道的，它是很自然的自问自答。举个简单的例子，你们听到电话铃响了，心里马上想“这是谁的电话？”自问出来</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了吧？“噢，接接看，会不会是他的电话？”自问自答了吧？看</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见这个人了，“你好！”再一看，“她今天怎么穿这个衣服？”</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自问了吧？过一会，“噢，她今天是为了什么什么”，答了吧？</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人都有这个功能的。“他今天为什么没有来呀？”“哦，他今天是怎么样怎么样的”。人都有自问自答的功能。这是人的一种内心自然反射力，是自然的表现。这种自问自答是在你的潜意识当中，自己不一定会感觉到，但心中会不断地自然生出问题，出来了之后而且自己还会解释。听得懂吗？所以师父教你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真正修到好的时候，让你们心和脑子能够放下一段时间。</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比如说我今天静坐八个小时，我脑子放空，我什么都不想。</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师父让你们连自问自答都不要有，让你们脑子放空，</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就是洗干净你们自己的脑子，犹如把仓库里面的东西全部拿光。明白了吗？而你们刚刚坐在房间里，“今天我要空，</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四册》第四十一篇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BEAUTIFY_FLAG" val="#wm#"/>
  <p:tag name="KSO_WM_TEMPLATE_CATEGORY" val="custom"/>
  <p:tag name="KSO_WM_TEMPLATE_INDEX" val="20205176"/>
</p:tagLst>
</file>

<file path=ppt/tags/tag116.xml><?xml version="1.0" encoding="utf-8"?>
<p:tagLst xmlns:p="http://schemas.openxmlformats.org/presentationml/2006/main">
  <p:tag name="COMMONDATA" val="eyJoZGlkIjoiYjJjOTQxYzhjODMyMDAzZmE0MDJkMWFkNmJlNDkwYTUifQ=="/>
  <p:tag name="KSO_WPP_MARK_KEY" val="c0c10cd8-420c-4672-8cc6-f2572d41762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10261</Words>
  <Application>WPS 演示</Application>
  <PresentationFormat>宽屏</PresentationFormat>
  <Paragraphs>436</Paragraphs>
  <Slides>53</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53</vt:i4>
      </vt:variant>
    </vt:vector>
  </HeadingPairs>
  <TitlesOfParts>
    <vt:vector size="66"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Vina .</cp:lastModifiedBy>
  <cp:revision>205</cp:revision>
  <dcterms:created xsi:type="dcterms:W3CDTF">2019-06-19T02:08:00Z</dcterms:created>
  <dcterms:modified xsi:type="dcterms:W3CDTF">2023-05-09T15:39:37Z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FFBF1A6DD4764C2E8F61C9EF1BA73731</vt:lpwstr>
  </property>
</Properties>
</file>