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3" ContentType="audio/mp3"/>
  <Default Extension="mov" ContentType="video/quicktime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324" r:id="rId9"/>
    <p:sldId id="325" r:id="rId10"/>
    <p:sldId id="326" r:id="rId11"/>
    <p:sldId id="266" r:id="rId12"/>
    <p:sldId id="263" r:id="rId13"/>
    <p:sldId id="283" r:id="rId14"/>
    <p:sldId id="284" r:id="rId15"/>
    <p:sldId id="327" r:id="rId16"/>
    <p:sldId id="328" r:id="rId17"/>
    <p:sldId id="329" r:id="rId18"/>
    <p:sldId id="286" r:id="rId19"/>
    <p:sldId id="285" r:id="rId20"/>
    <p:sldId id="287" r:id="rId21"/>
    <p:sldId id="288" r:id="rId22"/>
    <p:sldId id="289" r:id="rId23"/>
    <p:sldId id="290" r:id="rId24"/>
    <p:sldId id="330" r:id="rId25"/>
    <p:sldId id="331" r:id="rId26"/>
    <p:sldId id="332" r:id="rId27"/>
    <p:sldId id="333" r:id="rId28"/>
    <p:sldId id="334" r:id="rId29"/>
    <p:sldId id="291" r:id="rId30"/>
    <p:sldId id="292" r:id="rId31"/>
    <p:sldId id="293" r:id="rId32"/>
    <p:sldId id="294" r:id="rId33"/>
    <p:sldId id="295" r:id="rId34"/>
    <p:sldId id="296" r:id="rId35"/>
    <p:sldId id="299" r:id="rId36"/>
    <p:sldId id="300" r:id="rId37"/>
    <p:sldId id="301" r:id="rId38"/>
    <p:sldId id="302" r:id="rId39"/>
    <p:sldId id="335" r:id="rId40"/>
    <p:sldId id="336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37" r:id="rId51"/>
    <p:sldId id="338" r:id="rId52"/>
    <p:sldId id="339" r:id="rId53"/>
    <p:sldId id="340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280" r:id="rId63"/>
    <p:sldId id="281" r:id="rId64"/>
    <p:sldId id="320" r:id="rId65"/>
    <p:sldId id="321" r:id="rId66"/>
    <p:sldId id="385" r:id="rId67"/>
    <p:sldId id="322" r:id="rId68"/>
    <p:sldId id="323" r:id="rId69"/>
    <p:sldId id="262" r:id="rId70"/>
  </p:sldIdLst>
  <p:sldSz cx="12192000" cy="6858000"/>
  <p:notesSz cx="6858000" cy="9144000"/>
  <p:custDataLst>
    <p:tags r:id="rId7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1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132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7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0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2.xml"/><Relationship Id="rId4" Type="http://schemas.openxmlformats.org/officeDocument/2006/relationships/image" Target="../media/image2.png"/><Relationship Id="rId3" Type="http://schemas.microsoft.com/office/2007/relationships/media" Target="../media/audio2.wav"/><Relationship Id="rId2" Type="http://schemas.openxmlformats.org/officeDocument/2006/relationships/audio" Target="../media/audio2.wav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85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6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87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88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89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1.xml"/><Relationship Id="rId4" Type="http://schemas.openxmlformats.org/officeDocument/2006/relationships/image" Target="../media/image2.png"/><Relationship Id="rId3" Type="http://schemas.microsoft.com/office/2007/relationships/media" Target="../media/audio3.wav"/><Relationship Id="rId2" Type="http://schemas.openxmlformats.org/officeDocument/2006/relationships/audio" Target="../media/audio3.wav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image" Target="../media/image2.png"/><Relationship Id="rId3" Type="http://schemas.microsoft.com/office/2007/relationships/media" Target="../media/audio4.wav"/><Relationship Id="rId2" Type="http://schemas.openxmlformats.org/officeDocument/2006/relationships/audio" Target="../media/audio4.wav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7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3.xml"/><Relationship Id="rId2" Type="http://schemas.openxmlformats.org/officeDocument/2006/relationships/tags" Target="../tags/tag100.xml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4.xml"/><Relationship Id="rId2" Type="http://schemas.openxmlformats.org/officeDocument/2006/relationships/tags" Target="../tags/tag10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3.xml"/><Relationship Id="rId4" Type="http://schemas.openxmlformats.org/officeDocument/2006/relationships/image" Target="../media/image2.png"/><Relationship Id="rId3" Type="http://schemas.microsoft.com/office/2007/relationships/media" Target="../media/audio5.wav"/><Relationship Id="rId2" Type="http://schemas.openxmlformats.org/officeDocument/2006/relationships/audio" Target="../media/audio5.wav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5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6.xml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8.xml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9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0.xml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5.xml"/><Relationship Id="rId2" Type="http://schemas.openxmlformats.org/officeDocument/2006/relationships/tags" Target="../tags/tag11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6.xml"/><Relationship Id="rId2" Type="http://schemas.openxmlformats.org/officeDocument/2006/relationships/tags" Target="../tags/tag112.xml"/><Relationship Id="rId1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7.xml"/><Relationship Id="rId2" Type="http://schemas.openxmlformats.org/officeDocument/2006/relationships/tags" Target="../tags/tag113.xml"/><Relationship Id="rId1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8.xml"/><Relationship Id="rId2" Type="http://schemas.openxmlformats.org/officeDocument/2006/relationships/tags" Target="../tags/tag114.xml"/><Relationship Id="rId1" Type="http://schemas.openxmlformats.org/officeDocument/2006/relationships/image" Target="../media/image1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5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6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7.xml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8.xml"/><Relationship Id="rId1" Type="http://schemas.openxmlformats.org/officeDocument/2006/relationships/image" Target="../media/image3.jpe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9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0.xml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2.xml"/><Relationship Id="rId1" Type="http://schemas.openxmlformats.org/officeDocument/2006/relationships/image" Target="../media/image3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5.xml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7.xml"/><Relationship Id="rId4" Type="http://schemas.openxmlformats.org/officeDocument/2006/relationships/image" Target="../media/image4.png"/><Relationship Id="rId3" Type="http://schemas.openxmlformats.org/officeDocument/2006/relationships/tags" Target="../tags/tag126.xml"/><Relationship Id="rId2" Type="http://schemas.microsoft.com/office/2007/relationships/media" Target="../media/media7.mov"/><Relationship Id="rId1" Type="http://schemas.openxmlformats.org/officeDocument/2006/relationships/video" Target="../media/media7.mov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从外观上也能得到果证。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wenda20170120  01:07:50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关于度人的开示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女听众：同修上香时用意念问菩萨：”什么叫度人？”然后有个意念，请师父指正。”把观世音菩萨的想法、做法和观世音菩萨的话告诉大家就是度人。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度人不仅仅是特定的时间去发书，度人是时刻有菩萨的思维和行为影响别人，是时时刻刻地度人，一举一动都在度人。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”请师父开示。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答：对，他讲得对。这个意念一定不是观世音菩萨，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1.关于度人的开示wenda20170120_675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660" y="979170"/>
            <a:ext cx="399415" cy="365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wenda20170120  01:07:50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肯定是护法神告诉他的。护法神这个理解也是很正常的。护法神也很喜欢师父的《白话佛法》，《白话佛法》老少皆宜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他有这个意念以后马上就醒悟了，觉得”哦，并不是每周我们去发书，就是用固定、固化的一种形式去度人，时刻都要把自己的思维和行为告诉大家，其实就算是度人了。”）对。你今天样子给人家看到了，让人家起庄严心了，你不叫度他？法师在那里磕头，其他居士也在磕头，法师一直很认真地在磕头，这种言传身教不叫度人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人家因法师的庄严而对菩萨起恭敬心，不叫功德？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wenda20170120  01:07:50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（师父，这是不是就是无相布施？）不是，无相布施是做了布施之后不留名不留姓，自己默默地做。这个可以说一点点吧，但实际上跟无相布施没关系，这叫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以身作则，起为人师表的作用。这是功德，不叫布施，布施比功德差了很远。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另外，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末法时期修行是大道。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“大道”是什么意思呢？大道就是最大的道理。我们只有修行，没有任何其他的道理可以讲。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在人间大道是“隐隐世”。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什么是“隐隐世”？就是这个大道隐藏在这个世界当中。所以真正学佛修心的人，他在这个世界上能找到这条道。就是这个佛最大的道理隐藏在这个世界里。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修行就是在红尘当中。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为什么说修行在红尘当中？因为在红尘当中你才能修行。为什么？因为很多人不知道修行的。当他苦了，他知道甜酸苦辣了，知道在这个人间有这么多的麻烦，这么多的苦难，所以他才知道修行。所以说修行又在红尘中。你们看看多少尼姑、多少和尚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他们为什么出家去修行呢？因为他们在人间的红尘当中承受了太多的磨难，忍受了太多的灾难，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他们明白和开悟，看透了人间的一切，所以他们要脱离红尘走入净尘，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走入干净的尘世。但是师父给大家讲，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要在红尘当中找到大道、找到佛道。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们现在不是都在红尘当中修行吗？你们上班的时候不是在念经吗？你越到苦的时候，你越会加紧念经，为什么？因为我苦啊，我不开心啊，我就拼命念经。如果一个环境很安逸、很舒适，每天看看电视，开开宴会，经常出去旅游旅游，我说这个人是修不好心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红尘就是苦难之尘。在苦难之尘里面你才能真正的修行。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家里今天出事情了，你拼命地念经，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要把家里念好呀，拼命地念。孩子出毛病了，拼命地念呀念呀，要把孩子念好。那不就是在红尘当中修行吗？而且要会真正的修行。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末法时期修行是大道。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要在红尘当中找到大道、找到佛道。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wenda20160408  31:02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臺長开示“以德养身，以仁养物，以道养天下万事”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男听众：师父，您在3月20日布里斯本法会上开示这么一句话，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“以德养身，以仁养物，以道养天下万事”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。请师父开示一下，我们在日常修行生活中，如何培养自己达到这样的境界？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“以德养身”，</a:t>
            </a:r>
            <a:r>
              <a:rPr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有道德的人，身体健康、身心健康，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从来不做坏事，讲道德，你是不是心安理得？“以仁养物”，对待世界上所有的事情，讲“仁”的“仁义礼智信”，不要把物看得重，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2.臺長开示“以德养身，以仁养物，以道养天下万事”wenda20160408_310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6455" y="989965"/>
            <a:ext cx="365760" cy="3302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wenda20160408  31:02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把仁看得重以仁养物；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“以道养天下万事”，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我们讲各种道都可以，有的是其他的道，但是我们说的是“佛道”，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以佛道佛菩萨的道来养、来对照世界上所有的人和事，你就走在大道上了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（是不是以佛心来看待人生，海纳百川，是这样的意思吗？）对，就是这个意思。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Wenda20171217A 44:34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梦中法师为师父正名，赞叹师父走的是与佛陀当年一样让世人开悟之路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女听众：师兄早上梦见去了一座庙里，里面出现了一位老法师。老法师问这位师兄：“年轻人，你的师父是谁？”同修说：“您好，法师，我的师父是在家居士。”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法师连忙打断他的话：“年轻人，末法时期，不论是在家人还是出家人，都可以出来讲法。我想在这里告诉你的是，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3.梦中法师为师父正名，赞叹师父走的是与佛陀当年一样让世人开悟之路wenda20171217A_443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8520" y="909955"/>
            <a:ext cx="422275" cy="3879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Wenda20171217A 44:34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你的师父现在做的事情是完全与当年佛陀一样的事情。你师父有许多正知正见，正法眼藏。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年轻人，不要忘记世间有许多苦难的人。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你的师父每一分钟、每一秒钟都是在为众生而活。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他没有一分钟、一秒钟是属于自己的。观世音菩萨和我们看见他在人间风里来雨里去的，很不是滋味。”老法师面容慈祥，拄着倚仗，手上还托着一个钵盂。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答：你现在知道就好了。天上菩萨这么心疼我，你们这些孩子心疼我吗？（特别心疼师父）哎哟，嘴巴讲好了，整天给我找麻烦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Wenda20171217A 44:34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（我们大家都非常地珍惜师父，今世能够跟着师父，跟着一位活佛在人间修，我们真的是修了多少世的福报啊！真的很感恩师父）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现在师父就是学佛陀啊，走怎么样能够让人间开悟之路。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（对。我们都会好好努力的，做您的好孩子）这还像样。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有一天师父在做节目的时候，有一个人打进电话说，他孩子从二楼摔下去头落地，头部出血，昏迷了三、四天，最后没有死。医生说像这种情况 99%都活不成。因为她父母亲不停地狂念《大悲咒》，最后把孩子给念醒过来了，而且还给我打通了电话。最幸运的一点就是菩萨让她重新做人了。观世音菩萨让她把过去不好的事情全部忘记了，她现在脑子里全部记得都是好的事情。这真的是不可思议的事情啊！</a:t>
            </a:r>
            <a:r>
              <a:rPr sz="270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什么事情菩萨都能帮你做到，就看你心诚不诚了。</a:t>
            </a:r>
            <a:endParaRPr sz="270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6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所以要明白，</a:t>
            </a:r>
            <a:r>
              <a:rPr sz="26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我们在红尘当中明白了人世间的沧桑苦难之后才开始修；</a:t>
            </a:r>
            <a:endParaRPr sz="26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因为我们见到人间的苦难沧桑，我们才开始修。如果你不在红尘当中，你怎么会知道人间的苦难沧桑呢？我不在人间，我怎么知道人间的苦难？我怎么会修呢？如果你们都是有钱人家的孩子，你们会修吗？周先生几年前要不是我看出来身上有这个麻烦的话，你会修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只有苦了，你才能得到证，才能从红尘当中修行得悟，就是得到开悟。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听得懂吗？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得悟之后才能知道自己不够。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们过去没有学佛，你们觉得自己都很好；你们今天跟着师父学佛了，你们才知道自己身上有很多很多的毛病。对不对？所以过去只是明白理，但没有明白拜佛的这个道。这个理就是佛理。菩萨让我们不要贪瞋痴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要我们好好学佛，要我们明白这个道。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运用佛理加上学佛这条路，你就明白了道理。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但你们仅仅是明白了道理，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只明白道理是没有用的，要用到实践当中去。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单单明白道理有什么用？你实践没有？就像有些人牛得不得了，动不动觉得自己什么都明白。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如果不能明白学佛的真相，你还是一无所知。这个真相是怎么来的，是道理和你的实践一起出来的。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这两个就相当于一个左手，一个右手。道理是你的左手，这叫修心；而右手是你实践的过程，这叫修行。只有两只手才能做事情，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一只手是做不了事情的。你们想想看，如果一个人一只手没有了，一只手能做什么事情呢？连车也不能开了，对不对？师父把道理告诉你们，是要让你们明白学佛的道理。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只有明白了学佛的真相，你们才会产生出真正要修行、修心。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我们在人间为什么很多人都能听得懂佛理，但没有真正去实践？佛法、佛理、道理一大串，什么道理都会讲，你去做了没有呀？所以单单修行是不行的，单单修心也不行，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一定要修行、修心一起来的。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很多出家人在山上是修心的，很多人在人间做善事，这叫修行。如果修行不念经也不行啊，如果单单念经又不去做善事，那也不行啊。举个简单的例子，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今天很开心，佛理都懂了。那么在搬凳子的时候，“哎呀，我们要学佛，我们要懂得帮助人家”，自己却不动，板凳让人家去搬。你说他修得好吗？如果你懂得我要帮助人家，我要做功德，看见板凳就会第一个抢着去做了，那才叫修心修行，绝对不是嘴巴里讲的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698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只有苦了，你才能得到证，才能从红尘当中修行得悟，就是得到开悟。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得悟之后才能知道自己不够。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只有明白了学佛的真相，你们才会产生出真正要修行、修心。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wenda20161218B  05:10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韦驮菩萨的开示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女听众：感恩师父，感恩观世音菩萨。我们帮一位同修分享一下韦驮菩萨的开示：“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道，有道，非常道。明，可明，非常明。大道在即，舍我其谁！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一念般若，西方极乐。一念贪嗔，地狱毒蛇。一念行善，天堂可见。一念邪径，三途挂名。一念嗔心起，百障业门开。时时常自省，莫使业障来。但念弥陀音，教诲永不忘。智慧深如海，历劫不思议。嗔心墮地狱，莫要再犯错。弥陀观音和势至，劝教世人真实义。千辛万苦来弘法，不知众生心可知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道非道，明非明，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4.韦驮菩萨的开示wenda20161218B_051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0735" y="979805"/>
            <a:ext cx="400050" cy="3981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wenda20161218B  05:10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极乐世界处处行。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菩提智慧留心中，有你有我共大同。”师父，请您开示一下，这是韦驮菩萨的开示吗？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答：韦驮菩萨只是把很多大菩萨的话放在一起，再来提醒大家，因为韦驮菩萨是大护法，他是护法神，所以他必须把菩萨对我们的一些戒律、深深教诲，不停地来提醒我们不要做错事情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（感恩韦驮菩萨，感恩师父开示。韦驮菩萨开示里边讲道：“道，有道，非常道。明，可明，非常明。大道在即，舍我其谁！”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wenda20161218B  05:10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您能不能跟我们讲解一下这句话的意思？）佛陀二千五百年前就预测说，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末法时期佛法弘扬发展的时间，正好是我们心灵法门出来的时候。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不管怎么样，这个“道”，大道很多，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我们认为心灵法门也是一个大道、正道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（对）所以这个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“大道在即”就是说现在已经来了，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希望大家要好好地努力修心。“道非道”是什么意思？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wenda20161218B  05:10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道并不是一条道，只是一条路，让你开明、开悟、明心见性的一条道，等你明心开悟了，这条道你说还有吗？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等于走路一样，这条路你走过了你的人生走过了，你这个人生，年轻的时候就已经过去了，就没了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（刚才您也开示了“道非道”，那“明非明”也是这个意思吗？）对啊，好像明白又好像不明白。你明白，是因为你知道这个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人间也是借假修真的；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你不明白，因为你以为这个是真的。</a:t>
            </a:r>
            <a:r>
              <a:rPr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实际上这个人间都是假的，因为人一死来也空空，去也空空。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“明非明”，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wenda20161218B  05:10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对不对？（嗯）所以很多人，“我非要争个是非明白”，人间的这种是非能明白吗？就是假的（师父一直跟我们讲这个世界都是空的，都是虚的。这是菩萨劝我们修行的一个偈语）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Wenda20200607 51:09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师父出关感悟：远离红尘，学会沉淀，不为名闻利养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男听众：师父，这次您出关之后有什么样的感悟吗？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答：要放下红尘更多的事情，慢慢地要远离红尘。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除了弘扬佛法，其他的事情要少管，而且要慢慢地沉淀自己。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你要带着大家一起弘法的话，要给大家树个榜样，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要学会沉淀，不要为人间的名闻利养，什么都要放下。这个是更好能够成全自己佛道的一个最基本点，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明白了吗？（明白了，谢谢师父的慈悲开示）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5.师父出关感悟：远离红尘，学会沉淀，不为名闻利养wenda20200607_510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6455" y="967105"/>
            <a:ext cx="354330" cy="3422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4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wenda20140720A  32:40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关于《以佛法谈生命的意义》的理解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近期我在看第五课《以佛法谈生命的意义》，这里面有讲到“方便即是究竟”，里面有句话说：这个简单方便变通的方法，是方便的法，就是最究竟的法。那么师父说的这个方法是不是“菩萨无心与众生心为心，菩萨不觉余事，只觉自己，因为因觉自心者，即为觉一切众生之人”。其实就是不断用原灵感觉一下自己做得对不对，这样就是在行使一个心性修持大道生，以入心入无为法的一种修法，这个是不是就属于“见道”啦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6.关于《以佛法谈生命的意义》的理解wenda20140720A_324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4875" y="990600"/>
            <a:ext cx="353695" cy="3543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wenda20140720A  32:40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答：对啊！实际上你要做到不容易，你现在理解可以，你理解到了，你只不过是理论上叫道理道理，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你在这个大道上理论是有了，但是你真正在修学当中、要用到实践当中还不容易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（明白，太难了）太难了，因为你要记住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“以无心来拥有众生之心那就是菩萨之心”，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你自己没有什么心的，你空了，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就像个房间一样，你空了人家到你家里才能来住，否则的话众生的心怎么进得了你的心？因为你有私心、你有杂心、有瞋恨心、有贪心，人家好好的心到你家都到不了啊！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wenda20140720A  32:40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要有一颗精进的心，心里时刻装着众生没有自己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）对了！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你要知道“救人一命胜造七级浮屠”，你如果能够让人家开悟的话，你就是成全一个菩萨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（感恩师父！一定向这个目标努力，多多度人，走出去度人）对。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接下来给大家讲，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要发菩提心，菩提心就是菩萨心。要修法。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修法是什么？就是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要有坚固的心。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我坚定不移，我要有坚持心，要道心不变。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我们要坚定、坚固，我想好的事情我就不变，再怎么艰难我也要好好地去做，好好地去修心，我坚持我的理念，我要做我一定能成功。明白吗？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要正信、正念、正坚持、心和行要相应。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心中想的和你做出来的行为要相应。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本来师父今天要给大家讲“相应法”，但现在时间不够了。“相应法”是佛法当中非常有哲理的。“相应”是什么意思？就是你心中想的和你行为要相应。有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时候你心中想得多了，你行为少了，会产生出什么效果？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你心中想得很少，行为做得过多，又会产生出什么效果？师父以后再给大家讲“相应法”。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698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要发菩提心，菩提心就是菩萨心。要修法。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要有坚固的心。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要正信、正念、正坚持、心和行要相应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Wenda20171210A    37:36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法师不受五欲六尘干扰更容易修成；如何理解“红尘炼心”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有些同修对佛法研究得比较好，理解得也比较好，但是每每遇到对境现前就完全忘记了自己所学的理论，仍然是被对境牵着走，这也是因为戒力、定力不够造成的。但是现实中又不可避免对境的出现，而且师父也说过，要通过实践才能够提高自己的境界。同修的问题是，在现实生活中，有些师兄和法师们可以完全不受现实生活中五欲六尘的干扰，也不用在对境中历练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7.法师不受五欲六尘干扰更容易修成；如何理解“红尘炼心”wenda20171210A_373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7240" y="909955"/>
            <a:ext cx="434975" cy="3905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Wenda20171210A    37:36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但是他们却更容易修成正果。那么他们是怎么理解和实践的呢？换句话说，是不是避开现实生活的干扰才更容易修成呢？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环境锻炼人，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你承认不承认？你今天想读书，必须到学校，你今天想吃饭，必须到饭店（对）今天法师想脱离五欲六尘，必须清修（嗯）环境对一个人的成长你说有没有帮助、辅助啊？（有）</a:t>
            </a:r>
            <a:r>
              <a:rPr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他们今天已经放弃家庭了，放弃了人间的一切欲望，他们身上没钱，就一个床铺、一本经文。</a:t>
            </a:r>
            <a:endParaRPr sz="27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Wenda20171210A    37:36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他们所有的精神境界就是他们非常丰富的物质——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精神物质，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所以他们人间的物质明显就没有了，这样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不受污染的环境使他们更容易修成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（师父讲要通过实践才能够提高自己的境界，在现实生活中，有些师兄和法师们可以完全不受现实生活中五欲六尘的干扰，也不用在对境中历练，但是他们却更容易修成正果）你说可能吗？第一，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小乘佛法修得好，他当然完全可以摆脱个人的我执，没有我执的话，当然更容易接近修成无上正等正觉，当然比你们居士容易修成。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Wenda20171210A    37:36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他如果今天能够掌握小乘，基本上修为自己，能够守戒、能够开悟，那他不是更容易进入大乘佛法吗？（嗯）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你们连守戒都守不住，至少他们现在完全守戒，他们僧衣一穿，什么人间的事情都不能做啊。你们呢？什么人间事情都敢做。这就是差别，这就是你们造孽了，他们没有，所以他们更容易修成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（明白了。那么“红尘炼心”这句话又怎么理解，师父？）“红尘炼心”你去炼啊，你炼得出来吗？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人家高境界的人才炼呢。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Wenda20171210A    37:36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你看师父怎么炼的，我不在红尘当中啊？你看我的心坚定吗？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（坚定）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你看我对人间的东西贪吗？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（不贪）有什么好贪的！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讲老实话，你看了你就知道什么叫“七孔”，什么叫“九孔”。人就像一个动物一样的，这还不懂啊？不穿衣服的全是动物，有什么好看的？恶心的事情人间都把它作为好事情，你还看不出来啊？人间恶心啊！你争我斗，为了一点钱吵来吵去，恶心不恶心啊？（恶心）骗人家钱的人恶心吗？（恶心）跑过去看见女人色眯眯的，还有那种露阴癖，在公共场所就这么做，你说这种是人还是动物啊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Wenda20171210A    37:36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（动物）你知道就好了。这就告诉你，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红尘历练那是要有修为的，不是谁都练得好的。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把你放到一个恶劣的环境当中……过去很多电影里边有的，派进去卧底，卧到后来变成土匪了；派你进到黑社会，好了，出来比黑社会还……无间道了（明白了）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Wenda20170728   19:26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圣人就是整天想着众生的人；学佛不单单学佛理，而要行愿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臺長语：很多人以为出家就是因为不开心了、难过了……人的这种劣根性，能够找到一个圣人的境界，什么样叫圣人呢？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你整天想着众生，想着帮助别人，你才叫圣人。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出家不是这么简单的，为什么一出家，人家就叫他们师父啊？因为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他们是觉悟者，他们是为人师。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他不觉悟，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8.圣人就是整天想着众生的人；学佛不单单学佛理，而要行愿wenda20170728_192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9305" y="909955"/>
            <a:ext cx="435610" cy="3765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Wenda20170728   19:26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他怎么能够成为人家的师父呢？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真的学佛学到佛理上的话，不是单单的佛理，而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要行愿，你的愿力要用行动来成全。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师父跟你们讲的这些，你们要好好地学，因为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真正的佛是一种觉。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今天继续给大家讲“止妄念”，就是制止你的妄念。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如果心和行为都不一样的话，一定要制止住自己的妄念，制止妄念就是不能乱想。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人家讲你不好的时候，你不要乱想；人家骂你的时候，你不要乱想；人家劝你的时候，你不要乱想，你就把你自己的妄念去掉了。人家给你说事情的时候，你也不要乱想。很多人就会想。举个简单例子，有人告诉你你中了一百万，你只要先交几千块钱的税，你就可以拿到一百万了。如果你这个念头顺着人家的意思去想了，就是妄念。因为他是在骗你，因为人家知道你喜欢钱（有贪心），就抓住你这个特点，所以人家是顺着你讲的。你就觉得几千块钱这算什么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脱离红尘，走入净尘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可以得一百万呀。你的妄念一起，对不起，你就上当了。如果人家告诉你中奖了，先交几千块钱的税就可以得到一百万，但你不动自己的念头。人家再怎么劝说你，你不要去动念，你这个人就没有妄念，就不会上当受骗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让你的烦恼能在你的意念前和意念后停止，就是定住。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就是要在自己意念来的当中和之后把它停止。也就是你刚刚想事情的时候，妄念不是来了吗？那个时候你马上要把妄念停住。因为如果不停止，接下来就会马上想下去。比方说，这个事情我能不能跟他好？一想，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这个念头来了，要止妄。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明明不能做到的事情，要马上止妄，把它停掉。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停掉之后，虽然这句话是说在你妄念刚刚开始的时候马上就停止，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实际上这个停止就是让你以后不要再想下去。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讲法是在这个妄念和后来想的当中停止。你们能听得懂吗？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实际上当中一停，叫拦腰砍断，后面就没有了。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菩萨是说，在你妄念之前和你妄念之后，把这个妄念斩断。实际上你的这个妄念出来了，你一斩断，它之后的妄念就没有了。因为你把之前的妄念斩断了，它就没有之后了。逻辑啊！这个就是我们学的佛法的逻辑，那种高深的思维。比方说你把这个妄念想成一长段，当你的妄念刚刚要出来的时候马上斩断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那后面的这个妄念就没了。比如这个人想要自杀：我活得多没意思，我吃了这么多的苦，我不想活了……“啪”,一想到孩子，想到了我还有前途，我这个人要坚强下去，实际上他后面那个不好的妄念就没了。菩萨就是让我们在当中斩掉，而不是让我们等到最后斩断。最后斩断，对不起，时间来不及，因果已形成，接下去就只有等报应了。我们就是要学这些佛理，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止妄念，把妄念停止掉。要懂得做人、做事情，内外都要观。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吃得苦中苦，方为人上人。学佛要学圣人。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师父今天就讲到这里，下次给大家讲相应法。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698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让你的烦恼能在你的意念前和意念后停止，就是定住。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止妄念，把妄念停止掉。要懂得做人、做事情，内外都要观。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shuohua20131108  27:07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度人时如何控制念头、不乱想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同修出去度人，感应到对方身上有灵性，但还没来得及控制念头，心里就想到了对方身上有灵性，然后就惹上身了，之后就病了一个星期。她说我们现在还处在学佛初期，对念头的控制不是很容易，请问师父怎样才能止念，有没有具体一点的方法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答：实际上任何的念头出来了就说明你的心里有动，心里不动不会有念头，心动了念头就来了。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止念的话最重要的是控制你的心，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9.度人时如何控制念头、不乱想shuohua20131108_270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025" y="956310"/>
            <a:ext cx="422275" cy="4114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shuohua20131108  27:07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很多人以为脑子一动，计上心来，实际上是心动了脑子才会动。</a:t>
            </a:r>
            <a:r>
              <a:rPr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大脑是身体的指挥部，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神经中枢全部都在大脑里面，</a:t>
            </a:r>
            <a:r>
              <a:rPr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而你的心是传送能量的地方，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的心一动了，大脑开始传送能量，各个部门开始运作了，指挥部开始工作了，指挥你的眼睛、鼻子、嘴。你的心一看见这个人你喜欢了，你的眼睛，你的动作，下意识的全部会出来。就是因为你的心动了，所以想止念的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止住念头心先不能动。所以修心修心，修的是你这颗心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啊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（相辅相成的）对了，如果你的心不动，你会动什么？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shuohua20131108  27:07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什么都不动了（是的，这是一个漫长的过程）很简单了，你说他为什么会打球打得这么好会得冠军呢？他是一天做成的吗？人家从小打到现在，你打得了吗？（明白了）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Wenda20150426A 36:12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止念与开悟的区别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lang="en-US" sz="26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男听众：有的同修修了两三年，现在的脑子很少动了，不再想各种问题，变得平常了。这是道心的退转，还是境界提升、开始向止念发展呢？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答：很简单，要看他修行修到什么程度、开悟的程度的，如果他修到后来不想念了，什么都不想动脑筋了，那是倒退、那是记忆力衰退，不是在进步，不是在止念。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10.止念与开悟的区别wenda20150426A_361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9950" y="967105"/>
            <a:ext cx="387350" cy="3873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Wenda20150426A 36:12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止念是什么？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止念是完全拥有充分的智慧和开悟的情况下，明白这些道理而不去追求这些境界、不去追求这些道理，那他的境界会大上一步，这才叫“止念”。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举个简单例子，比方说有些人为了追求名，“我一定做会长”。他追不到，“我不追了，无所谓了，下次有机会再追吧”，那么这个人不叫境界高，不叫止念。有一种人突然间学佛之后，“会长做了也要下来的，而且做会长烦恼多，这个是人间的东西，今天有了明天没有。我想通了，我为什么要做这个会长啊？所以我不追求了”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Wenda20150426A 36:12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那么这种人就叫开悟之后的止念。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还有一种烦恼，“因为我实在选不上”，烦了。我们经常说选美小姐，本来一个女孩子在家里爸爸妈妈都喜欢，朴朴素素长得很漂亮，大家都喜欢她，总是看见她就说“哎哟，你长得真好看”，这小女孩心里一直很开心的。自从她参加了一次选美之后，心态全部变了，为什么？选美，长得难看的都选到第一名、第二名，她长得这么漂亮，选到第四名、第五名，为什么？因为人家都开后门，轮不到你啊。人家只要有眼睛，眼睛可以画的，现在什么整容都可以啊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刚刚给大家讲的是“内明”，接下去师父给大家讲“外足”。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什么是“外足”？就是对外身体上是拥有庄严佛净土。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们今天走出来的样子，你们做出来的事情，你们男人走路像男人，女人走路像女人。如果这个男人走路像女人一样，你说怪不怪啊？如果这个女人走路像男人一样，怪不怪啊？这就是不庄严。你们到观世音堂来不能穿拖鞋，女人最好不要穿裙子，这些都是应该注意的，对外很庄严的佛净土。有一次师父给青年团开示，有一个弟子穿了一条很短的裤子，很多青年团的弟子都不喜欢，都觉得不文明，不像一个好好学佛的人。人家实际上没有做错什么事情，</a:t>
            </a: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Wenda20150426A 36:12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好了，这个小女孩自从选到第四名、第五名，选不上之后从此一蹶不振，慢慢在家里得忧郁症了。追求不到的话，“哦，我不要了”，这个不叫止念，没那个境界。这个叫颓废了，这个叫往后退了，呵呵（谢谢师父开示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末法时期修行是大道。......要在红尘当中找到大道、找到佛道。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只有苦了，你才能得到证，才能从红尘当中修行得悟，就是得到开悟。......得悟之后才能知道自己不够。......只有明白了学佛的真相，你们才会产生出真正要修行、修心。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要发菩提心，菩提心就是菩萨心。要修法。......要有坚固的心。......要正信、正念、正坚持、心和行要相应。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让你的烦恼能在你的意念前和意念后停止，就是定住。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广播讲座17、“内护外护”学佛人就是弘法人《广播讲座》第2册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学佛人如果没有道德的内护，就是说，当一个学佛人的道德不强，他整天还在做一些伤天害理的事情，他的良心是没有的，这种人不能为人师表啊，这种人在社会上不能得到众生的拥护。大家要明白，我们如果没有自己的外护，就是说，内护是你的良心和本性，外护呢，就是你应该做很多善事去帮助人家，没有这些，你怎么样来入涅磐呢？你怎么样来让自己的灵性干净呢？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所以，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真正想要弘法的人，要内护和外护专一。内以诚心、以诚意弘法，外以行为、举止、言表、行善积德来让众生信服，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广播讲座17、“内护外护”学佛人就是弘法人《广播讲座》第2册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这样才能流通佛法，普利含识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啊。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新广播讲座 第12集 - 菩提心 菩提愿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11.新广播讲座 第12集 - 菩提心 菩提愿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video fullScrn="0">
              <p:cMediaNode vol="9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新广播讲座 第12集 - 菩提心 菩提愿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首先要了解我们自身的佛性，我们自身的佛性不是在口头上，不是只知念经——口头上的禅，要禅到心里，要了解空性。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想一想，我们在人间每一次搬家，有多少东西带不走，我们一生搬了多少次家，我们留下了多少；当我们人整个灵魂搬家的时候，也就是涅槃的时候，我们又有多少可以带走的？要学会感知佛性，才能了解它。你要知道、感受到菩萨对我们的爱，告诉我们的真谛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要有离苦得乐的慈悲心，你才能了解空性。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任何人，不能离苦得乐，没有了慈悲心，根本不懂得什么叫空性，因为一切来也匆匆，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新广播讲座 第12集 - 菩提心 菩提愿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去也匆匆，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只有佛性可以禅定在你的心中。只有当你自己觉悟了，才会明白什么叫空性。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当一个人要走了，他才知道“我来这个世界干吗？我做了些什么？我做对了什么？我做错了什么”，一切如梦幻泡影，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心里要真正地觉悟佛性。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你看谁都是佛，心里美，看谁都美；心里丑恶，看谁都是丑恶。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所以要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引佛住心，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把佛引到你的心里，来住在你的心里，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合一无分，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新广播讲座 第12集 - 菩提心 菩提愿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就是完全把佛放在心中。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但是外观让人家感觉到你没有对佛有敬重和庄重心。所以一个人的仪表很重要。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要庄严，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要像佛一样的庄严，要为人师表，叫有“外证”。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“外证”是什么意思呢？就是对外有对外的验证。师父刚才讲到</a:t>
            </a:r>
            <a:r>
              <a:rPr sz="27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对内不是有一个心帮你验证吗？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那么对外是怎么验证的呢？你头发梳得好好的，人家说你真精神。你学佛学得脸相这么好，人家一看见你，说“哎呀，你这个脸相像菩萨脸”，对不对？</a:t>
            </a:r>
            <a:r>
              <a:rPr sz="27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人家证实了你，这叫“外证”。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你今天修心修成这个样子，满脸的横肉，一脸的奸相，人家看见你，人家证实你没修好，“这种人还学佛呢？”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这叫“外证”。你们有本事把脸相稍微修得像佛菩萨一点，</a:t>
            </a: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多少人都修好了。当然我是说脸相与过去比，因为每个人都有过去，有的人本来过去很差的，现在好了很多。我要</a:t>
            </a:r>
            <a:r>
              <a:rPr sz="27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让你们自己心中开悟。</a:t>
            </a: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另外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从外观上也能得到果证。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也就是说你的外表看上去也是得到一个果证。比如你穿的衣服干净整洁，人家就觉得你家庭也会很干净，可能各个方面都好，人家就得到果证了。如果年纪大的人本身就已经不干净了，穿得又破破烂烂的，平时那个样子，头发也不梳，礼貌也不懂，这种人出去告诉人家你要学佛菩萨，你要学观世音菩萨，是没有人听的。你们今天到这里来是拜观世音菩萨，</a:t>
            </a: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果你们今天穿得不是太整洁的话，就是对观世音菩萨不尊敬。就像我们去参加宴会，如果穿的衣服不整洁，本身就是对你自己、对人家不尊敬。师父今天给大家讲，希望大家以后要穿得整洁、好看一点，要穿得好看，要穿得干净。来看观世音菩萨了，就要高高兴兴。</a:t>
            </a: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《白话佛法·第四册》第三十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181*4981*837*83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2.xml><?xml version="1.0" encoding="utf-8"?>
<p:tagLst xmlns:p="http://schemas.openxmlformats.org/presentationml/2006/main">
  <p:tag name="COMMONDATA" val="eyJoZGlkIjoiM2M3ZTRkYjgwMTJkMzhiODRiMDQwYmM5ODcxMWRlOTEifQ=="/>
  <p:tag name="KSO_WPP_MARK_KEY" val="c0c10cd8-420c-4672-8cc6-f2572d41762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13283</Words>
  <Application>WPS 演示</Application>
  <PresentationFormat>宽屏</PresentationFormat>
  <Paragraphs>553</Paragraphs>
  <Slides>68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81" baseType="lpstr">
      <vt:lpstr>Arial</vt:lpstr>
      <vt:lpstr>宋体</vt:lpstr>
      <vt:lpstr>Wingdings</vt:lpstr>
      <vt:lpstr>微软雅黑</vt:lpstr>
      <vt:lpstr>Wingdings</vt:lpstr>
      <vt:lpstr>楷体</vt:lpstr>
      <vt:lpstr>可可唯自强者强</vt:lpstr>
      <vt:lpstr>Yu Gothic UI</vt:lpstr>
      <vt:lpstr>华康圆体W8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Vina .</cp:lastModifiedBy>
  <cp:revision>214</cp:revision>
  <dcterms:created xsi:type="dcterms:W3CDTF">2019-06-19T02:08:00Z</dcterms:created>
  <dcterms:modified xsi:type="dcterms:W3CDTF">2023-04-03T02:48:54Z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FFBF1A6DD4764C2E8F61C9EF1BA73731</vt:lpwstr>
  </property>
</Properties>
</file>