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326" r:id="rId9"/>
    <p:sldId id="266" r:id="rId10"/>
    <p:sldId id="263" r:id="rId11"/>
    <p:sldId id="283" r:id="rId12"/>
    <p:sldId id="284" r:id="rId13"/>
    <p:sldId id="285" r:id="rId14"/>
    <p:sldId id="286" r:id="rId15"/>
    <p:sldId id="287" r:id="rId16"/>
    <p:sldId id="327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96" r:id="rId26"/>
    <p:sldId id="297" r:id="rId27"/>
    <p:sldId id="328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29" r:id="rId36"/>
    <p:sldId id="305" r:id="rId37"/>
    <p:sldId id="306" r:id="rId38"/>
    <p:sldId id="307" r:id="rId39"/>
    <p:sldId id="308" r:id="rId40"/>
    <p:sldId id="309" r:id="rId41"/>
    <p:sldId id="313" r:id="rId42"/>
    <p:sldId id="314" r:id="rId43"/>
    <p:sldId id="330" r:id="rId44"/>
    <p:sldId id="331" r:id="rId45"/>
    <p:sldId id="332" r:id="rId46"/>
    <p:sldId id="333" r:id="rId47"/>
    <p:sldId id="315" r:id="rId48"/>
    <p:sldId id="316" r:id="rId49"/>
    <p:sldId id="317" r:id="rId50"/>
    <p:sldId id="318" r:id="rId51"/>
    <p:sldId id="319" r:id="rId52"/>
    <p:sldId id="320" r:id="rId53"/>
    <p:sldId id="321" r:id="rId54"/>
    <p:sldId id="322" r:id="rId55"/>
    <p:sldId id="323" r:id="rId56"/>
    <p:sldId id="280" r:id="rId57"/>
    <p:sldId id="281" r:id="rId58"/>
    <p:sldId id="324" r:id="rId59"/>
    <p:sldId id="262" r:id="rId60"/>
  </p:sldIdLst>
  <p:sldSz cx="12192000" cy="6858000"/>
  <p:notesSz cx="6858000" cy="9144000"/>
  <p:custDataLst>
    <p:tags r:id="rId6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1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gs" Target="tags/tag121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2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Microsoft YaHe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3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2.xml"/><Relationship Id="rId4" Type="http://schemas.openxmlformats.org/officeDocument/2006/relationships/image" Target="../media/image2.png"/><Relationship Id="rId3" Type="http://schemas.microsoft.com/office/2007/relationships/media" Target="../media/media3.mp3"/><Relationship Id="rId2" Type="http://schemas.openxmlformats.org/officeDocument/2006/relationships/audio" Target="../media/media3.mp3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5.xml"/><Relationship Id="rId4" Type="http://schemas.openxmlformats.org/officeDocument/2006/relationships/image" Target="../media/image2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1.xml"/><Relationship Id="rId4" Type="http://schemas.openxmlformats.org/officeDocument/2006/relationships/image" Target="../media/image2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3.xml"/><Relationship Id="rId4" Type="http://schemas.openxmlformats.org/officeDocument/2006/relationships/image" Target="../media/image2.png"/><Relationship Id="rId3" Type="http://schemas.microsoft.com/office/2007/relationships/media" Target="../media/media6.mp3"/><Relationship Id="rId2" Type="http://schemas.openxmlformats.org/officeDocument/2006/relationships/audio" Target="../media/media6.mp3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5.xml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7.xml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4.xml"/><Relationship Id="rId2" Type="http://schemas.openxmlformats.org/officeDocument/2006/relationships/tags" Target="../tags/tag88.xml"/><Relationship Id="rId1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4.xml"/><Relationship Id="rId4" Type="http://schemas.openxmlformats.org/officeDocument/2006/relationships/image" Target="../media/image2.png"/><Relationship Id="rId3" Type="http://schemas.microsoft.com/office/2007/relationships/media" Target="../media/media7.mp3"/><Relationship Id="rId2" Type="http://schemas.openxmlformats.org/officeDocument/2006/relationships/audio" Target="../media/media7.mp3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5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tags" Target="../tags/tag96.xml"/><Relationship Id="rId1" Type="http://schemas.openxmlformats.org/officeDocument/2006/relationships/image" Target="../media/image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7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image" Target="../media/image2.png"/><Relationship Id="rId3" Type="http://schemas.microsoft.com/office/2007/relationships/media" Target="../media/media8.mp3"/><Relationship Id="rId2" Type="http://schemas.openxmlformats.org/officeDocument/2006/relationships/audio" Target="../media/media8.mp3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9.xml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0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2.xml"/><Relationship Id="rId4" Type="http://schemas.openxmlformats.org/officeDocument/2006/relationships/image" Target="../media/image2.png"/><Relationship Id="rId3" Type="http://schemas.microsoft.com/office/2007/relationships/media" Target="../media/media9.mp3"/><Relationship Id="rId2" Type="http://schemas.openxmlformats.org/officeDocument/2006/relationships/audio" Target="../media/media9.mp3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6.xml"/><Relationship Id="rId2" Type="http://schemas.openxmlformats.org/officeDocument/2006/relationships/tags" Target="../tags/tag104.xml"/><Relationship Id="rId1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7.xml"/><Relationship Id="rId2" Type="http://schemas.openxmlformats.org/officeDocument/2006/relationships/tags" Target="../tags/tag105.xml"/><Relationship Id="rId1" Type="http://schemas.openxmlformats.org/officeDocument/2006/relationships/image" Target="../media/image1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8.xml"/><Relationship Id="rId2" Type="http://schemas.openxmlformats.org/officeDocument/2006/relationships/tags" Target="../tags/tag106.xml"/><Relationship Id="rId1" Type="http://schemas.openxmlformats.org/officeDocument/2006/relationships/image" Target="../media/image1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9.xml"/><Relationship Id="rId2" Type="http://schemas.openxmlformats.org/officeDocument/2006/relationships/tags" Target="../tags/tag107.xml"/><Relationship Id="rId1" Type="http://schemas.openxmlformats.org/officeDocument/2006/relationships/image" Target="../media/image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8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9.xml"/><Relationship Id="rId4" Type="http://schemas.openxmlformats.org/officeDocument/2006/relationships/image" Target="../media/image2.png"/><Relationship Id="rId3" Type="http://schemas.microsoft.com/office/2007/relationships/media" Target="../media/media10.mp3"/><Relationship Id="rId2" Type="http://schemas.openxmlformats.org/officeDocument/2006/relationships/audio" Target="../media/media10.mp3"/><Relationship Id="rId1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0.xml"/><Relationship Id="rId1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1.xml"/><Relationship Id="rId4" Type="http://schemas.openxmlformats.org/officeDocument/2006/relationships/image" Target="../media/image2.png"/><Relationship Id="rId3" Type="http://schemas.microsoft.com/office/2007/relationships/media" Target="../media/media11.mp3"/><Relationship Id="rId2" Type="http://schemas.openxmlformats.org/officeDocument/2006/relationships/audio" Target="../media/media11.mp3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2.xml"/><Relationship Id="rId4" Type="http://schemas.openxmlformats.org/officeDocument/2006/relationships/image" Target="../media/image2.png"/><Relationship Id="rId3" Type="http://schemas.microsoft.com/office/2007/relationships/media" Target="../media/media12.mp3"/><Relationship Id="rId2" Type="http://schemas.openxmlformats.org/officeDocument/2006/relationships/audio" Target="../media/media12.mp3"/><Relationship Id="rId1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3.xml"/><Relationship Id="rId1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4.xml"/><Relationship Id="rId1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5.xml"/><Relationship Id="rId1" Type="http://schemas.openxmlformats.org/officeDocument/2006/relationships/image" Target="../media/image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6.xml"/><Relationship Id="rId1" Type="http://schemas.openxmlformats.org/officeDocument/2006/relationships/image" Target="../media/image3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1.xml"/><Relationship Id="rId2" Type="http://schemas.openxmlformats.org/officeDocument/2006/relationships/tags" Target="../tags/tag68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69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1.xml"/><Relationship Id="rId4" Type="http://schemas.openxmlformats.org/officeDocument/2006/relationships/image" Target="../media/image2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41020" y="-29845"/>
            <a:ext cx="1129538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感恩南无释迦牟尼佛（三称）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感恩南无大慈大悲救苦救难广大灵感观世音菩萨摩诃萨（三称）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感恩师父盧軍宏臺長（一称）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给自己念三遍心经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请南无大慈大悲救苦救难广大灵感观世音菩萨慈悲，加持我XX正信正念，如理如法，修心修行，增上智慧。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pic>
        <p:nvPicPr>
          <p:cNvPr id="2" name="观世音菩萨圣号（东方台博客下载）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6509385"/>
            <a:ext cx="370205" cy="3784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919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Wenda20200119  40:27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为了化解劫难而做功德，应用怎样的心态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有一个问题，有的佛友很纠结，请师父开示一下。师父讲了一个故事：一位高僧告诉一对兄弟，他们四年后会有大劫，唯一的解救方法就是多行善事、积德解难。哥哥在村里修桥筑路、养老扶幼，无偿地帮助他人。弟弟跟着哥哥也一起行动起来，他种果树、种粮食，一旦收获了就接济那些吃不上饭的人。哥哥为了化劫而行善，结果还是遭受劫难；弟弟就只知道行善，已经忘了化掉劫难的事情。为化劫而行善不是全善，为行善而忘劫乃大善也。佛法界说，有目的地去行善不是纯善，无私、没有回报地去行善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2.为了化解劫难而做功德，应用怎样的心态wenda20200119_402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7895" y="1031875"/>
            <a:ext cx="384810" cy="3302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3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Wenda20200119  40:27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此乃真善也（对）佛友想问，对应我们现实中，佛友如果碰到“三六九”或者有提示的梦境，大家一般都会针对这个事情，就是“三六九”或者不好的梦境念经、许愿、放生来针对化劫。师父，我们以何种心态去做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全心全意为人民服务，用纯善，不要带有任何自己私心，去做善事，那就叫“纯善”，一定有大功德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（师父，我们针对去化劫，是不是这样想：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我化了劫，好了之后，我更加全心全意地去为人民服务，更加地去利益众生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？）就是的，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意念增加你的能量，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很多人靠意念增加能量的。人这个高级动物很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Wenda20200119  40:27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8351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怪的，他用意念，身上都会有力量的（您说的“意念”就是念力的力量吗？）对啊，念头，“我一定要好，一定要好”，你真的会好的（明白了）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wenda20161202  27:26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要从“有目的”地学佛提升至“修心”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现在全世界学心靈法門的人越来越多，拜师的弟子也非常多，很多拜师的弟子有的想得到加持，有的就是为了人间的一些福报，他们学佛的目标很多不是很明确。拜师以后应该树立一个学佛的目标和目的，学佛就是为了开智慧。请师父慈悲对新弟子开示一下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答：有目的地学佛并不是件坏事，因为你开始的时候不修，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就是因为苦了，你有目的想把它改好，你才修的。但是在你改的当中，你不断地了解佛法，你的境界会提升。你慢慢就脱离最初求菩萨的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3.要从“有目的”地学佛提升至“修心”wenda20161202  272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92175" y="1040130"/>
            <a:ext cx="356870" cy="365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wenda20161202  27:26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6280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那种“初始心”了，而改为自己好好修的“修心”了。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我们要经常忏悔罪过。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经常的忏悔，经常检讨自己做得很不好，自己的罪业深重，我要忏悔。我们要懂得忏悔罪业，我们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必须把一切可能造成自己轮回的业障要消除掉。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觉得自己下辈子还会轮回，要找找看造成轮回的根在哪里？如果你的瞋恨心太重，“好，我现在开始再也不恨了”。为什么你下辈子上不了天呢？因为我有太多的业障。业障是什么？是我过去骂过人、打过人、杀过鸡鸭、曾经害过人家等等，这一切都是你的业障。你要把它消除掉，那么你就可以轻轻松松上去了，对不对？这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把自己的氢气球放飞到天上去，一定要放飞上去。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我们要经常忏悔罪过。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必须把一切可能造成自己轮回的业障要消除掉。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师父开示佛友玄学问题一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我们念小房子可以消除定业吗?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1：舍法谤法、出佛身血、说大妄语、杀生害命等等通常都是定业，一般会经过多劫的报应来偿还，果报十分严重；其它大部分的罪过多属不定业，通过学佛并如理如法的忏悔修行等行动都可以转变，但定业就转变不了。请问臺長我们念小房子可以消除定业吗?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答1：定业，用白话佛法讲就是做了大坏事大孽障，已经定下来在你的命根中，已经进入深层意识——八识田中，这些定业聚集时间久了就是业障，所以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业障就是定业。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而不定业是小业障，通过念诵礼佛大忏悔文、多做善事功德，转化成福报，慢慢会消掉。但是，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师父开示佛友玄学问题一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9775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上辈子杀人，这辈子就很难消，你一定会被人杀掉。那么，念经能否改变？请大家所有人告诉她！（能！）如果不能改变怎么会有了凡四训？袁了凡本来只能活40多岁，他为什么会活到70多岁？说他膝下无子，为什么会子孙满堂？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他自己消掉了孽障，他不断用善心、慈悲心、学佛、念经，把小的业慢慢改变消除，就改到定业上，再不停地改，就把命改变了。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要改变定业，最好的方法，就是要用足所有的功德、善良，念经、放生、许愿，就一定能够搬动业障的这块大石头。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35560" y="634619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wenda20161113B  12:46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学佛后不能再造新业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男听众：哪些愿力临终的时候会清算结掉？哪些愿力会带到下一世呢？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答：不是愿力，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大的业力、大的恶业带得走的，应该是没有办法消掉的；小的业力全部消得掉。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比方说你动过坏脑筋，曾经偷过人家的东西，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你只要不造新业，都消掉；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你哪怕过去犯过一次邪淫，后来从来不犯邪淫，就消掉了。一件白衬衫，过去虽然染过，但是你一直洗、一直洗，再没有污染，当然这件白衬衫就是白的了；如果不停地又有墨汁沾上去，那么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这件衣服洗不干净了那这个业力就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4.学佛后不能再造新业wenda20161113B  124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0115" y="1022985"/>
            <a:ext cx="393065" cy="34734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-635"/>
            <a:ext cx="1129680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师父给世界佛友最后的叮咛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世界佛友大家好！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师父很久没有跟大家见面了，这一年时间师父很想念大家，师父心中时时挂念着每个孩子。你们都是心靈法門的火种，无论师父在哪里，师父永远在你们每个孩子的心里，观世音菩萨的慈悲永远普照着你们的心灵。师父很爱你们！希望你们坚持佛道，永不退转！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wenda20161113B  12:46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648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不能“带业往生”。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实际上带业往生带的业是什么业？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带的是你洗干净之后有一点点的污迹在上面，因为有业迹是永远洗不干净的，但是这个业可以带上去，因为你不犯了。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所以师父经常跟你们说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“不造新业是最重要的”，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学佛之后造新业要死掉的。现在好几个人就是因为造了新业你学了心靈法門之后，知道这些危害了，你还在造业，最后拉走了（明白了）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Wenda20191013   17:17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师父法身开示：最好不要拿佛友送的食物；功德看不破一样轮回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有一期图腾节目里您说一个佛友嘴巴不好，得罪人，贡高我慢，别人供养她吃的。这个佛友听到录音后很害怕，马上求菩萨，说平时她帮助别人，有的佛友感恩她，给她一点吃的，她大部分都分给佛友了，但是自己也带一点回家吃了。她听完节目后心里很着急，慢慢定下来以后，师父法身来了，给她开示了一些，她把这些话写下来了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师父您听一下：“没有什么，师父就是让你们好好修，改正自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5.师父法身开示：最好不要拿佛友送的食物；功德看不破一样轮回wenda191013  171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6930" y="929005"/>
            <a:ext cx="403225" cy="4121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Wenda20191013   17:17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己的毛病和缺点。收人东西这的确是对修行的持戒心很不好，要改正，没有什么脸面不脸面的。东西收到了就发出去，不要自己留一点，要全部布施出去，这是第一点。最好不要拿，因为佛友发心是佛友的心思，你可以马上当着佛友的面告诉佛友：‘你的心意我领了，但是我不能全拿。’你当场分掉就好了，不要自己拿一点点回家自己吃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小小的事情都会有业障产生，要如理如法。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口业也是自己说话不考虑，想怎么说就怎么说。会说的时候比谁都会说；一不开心了，说话很不注意，很得罪人。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你记得你是菩萨，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菩萨是圆融的，菩萨不想在人间造一点点业。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所以说话要当心。贡高我慢是修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Wenda20191013   17:17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得好一点的，就想说什么说什么。‘我想怎么样就怎么样’，这是不行的。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要低头，要放低自己，要更加地谦卑，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越有文化的人应该越恭恭敬敬，低调一点。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在周围佛友的身边，少说一些自己的功绩和功德。平平淡淡一点，要放下，看破名利，功名利禄不可得。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功德看不破也是名利，一样地轮回。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自己要低调。身边的佛友也是很高调，很多事情不说，最后也是别人都知道了，时间长了，搞得大家都说你不好。自己好自为之，自己看，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如理如法最重要，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别人的发心是他们的心，你可以不要，或者当面转赠他人，不要拿回家。让别人以为你是在布施，懂了吗？尽量做到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干干净净、清净无染修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Wenda20191013   17:17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好好修吧。同修之间要相互监督、督促，一定要相互关照，有了问题别憋着，一定要拿出来大家一起讨论。好了，好好修吧。”请问师父，上面是师父法身开示吗？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答：是的（感恩师父）师父真的是很喜欢管事，这个是的（师父上面开示“功德看不破也是名利，一样地轮回”，这句话真的是点醒我们。如何理解“功德看不破”？是不是执著于功德？）对啊，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看不破就是执著于功德。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“我做了这些功德了，我这个不得了了，我一定成菩萨了，我可以指责你了，我可以帮助你了……”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这一切都是贡高我慢，会让你轮回的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（是。有的佛友有时候给我们东西吃，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Wenda20191013   17:17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5985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能不要一定不要；如果实在推不掉，要了，我们必须分给别人。这个问题我们如何如理如法地去做？）人家分给你的话，你要随喜的，你拿是可以拿的；尽量不要拿（但是要分给别人？）嗯，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分给别人，“你拿一点吧”，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给人家一点吧，那这个发心就不一样了。一个是你私人就收下了，一个是大家接受供养，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听得懂吗？（好，感恩师父）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 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要升起智慧，才能超生了死。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智慧是怎么升起的呢？就是人要明白道理，要想得通。想得通就是戒定慧。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要用戒定慧来让自己超生了死。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要边实现，边修行。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什么叫边实现，边修行？就是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你今天在观世音菩萨面前许了愿你要去做的，做就叫实现。修行就是你讲的话，你念的经。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光讲不做不叫修行，要去行动。光做不讲，也不叫修行。所以要一边做一边修，才能脱离世间的痛苦。世间的痛苦很多，比如：家庭、孩子、爸爸、妈妈……哪一个能摆脱得了？每一个对你来说都是很重要的。但是等到你要走的时候，痛苦会紧紧缠着你，所以再痛苦都必须要摆脱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要升起智慧，才能超生了死。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要用戒定慧来让自己超生了死。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要边实现，边修行。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盧臺長给全世界弟子第六次的开示（四）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平常在人间修心，怎样才能修成佛，就是要修到一个更高的境界？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问8：师父说过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“修心要修到与宇宙意识合一”，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就是人要修成佛，就是要修到一个更高的境界？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答8：对，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能够到这个境界是最好的，问题是没有人上得去。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每个人都生活在这个宇宙空间当中，他所追求的东西不一样，他所要求的境界不一样。在地球上有的人只图口饭吃，有的人只要一张床睡就可以了，而有的人是好学生将来想当科学家，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每个人的境界不一样，一个人如果想修成佛，他的境界很高，当然每个人所付出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盧臺長给全世界弟子第六次的开示（四）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的也不一样。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（所以人就是在修这一种看不见摸不着的思想意识，要修到这种天人合一的境界，才能够真正达到佛的境界？）对。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在人间所有的一切都是看得见的，但是这是幻相，是假的看得见的。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真的东西是你的思维但是你看不见。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你们现在动脑筋，谁看得到你在动什么脑筋？学习本身就是一种看不见的东西，学到了你肚子里面，你学到了很多啊，可是你走出来也还是你这个样子，因为这是看不见的东西。就像一个人读大学，读到了很多修养文化，那都是在他脑子里装着的，是看不见的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学佛也是学在脑子里，让你境界越来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600" y="595630"/>
            <a:ext cx="11135360" cy="590994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altLang="zh-CN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师父十几年为了弘法，肉身消耗、背业很重，但是师父一直都在给你们加持。希望你们每天都能够好好学习师父的白话佛法和开示，依教奉行，严守戒律是成佛的基础。多多为众生真心付出，破除自身的我执我相，心中常念佛恩、国土恩、师恩、父母恩、众生恩；成佛的路上需要真心诚心、勇猛精进、心系众生、一心向佛的孩子。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盧臺長给全世界弟子第六次的开示（四）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8338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越高，那也是看不见的。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所以如果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你脑子里装着这些看不见的东西，但是是好的东西，你的境界就上升；反之，如果装了是垃圾，黄色的东西，那你的境界就下降。</a:t>
            </a:r>
            <a:endParaRPr sz="270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盧臺長给全世界弟子第六次的开示（四）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0868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问9：那平常在人间修心，要怎样才能达到上述的方向？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答9：就是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靠着“戒定慧”，去除“贪瞋痴”。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要去贪，钱啊什么的都无所谓。不要去恨人家，有什么好恨的？都是兄弟姊妹，前辈子说不定都是好朋友呢，有么就有，没有么就没有。不要去愚痴，傻得不得了，没有的东西去追求，去骂人或去捉弄人家，以为菩萨和天地鬼神不知道，最后自己砸自己的脚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克服了贪瞋痴，你这个人境界不就高了？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wenda20120902A  19:05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什么样的人是“能见到本性的人”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男听众：臺長，在博客里有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“能够见到本性的人，绝对是有戒定慧的人”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，这个“能见到本性的人”，臺長能不能开示一下，是什么意思？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答：本性是什么？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本性是佛心，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用现代话叫良心。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一个人做什么事情凭良心做，这个人实际上就是开悟的人，就是能够见到本性的人。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但是现在为什么很多人做事情都不用良心做呢？唯利是图、自私自利，就知道自己、不知道人家，这些人属于见不到本性的人。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见到本性的人是为人家着想的、是有慈悲心的人，是用良心在做事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6.什么样的人是“能见到本性的人”wenda20120902A  1905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47420" y="1058545"/>
            <a:ext cx="375285" cy="34798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wenda20120902A  19:05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0196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情的人，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是这个概念（那他一定是有戒定慧的人了？）对，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一定有戒定慧了。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什么呢？你想想看，如果有良心的人，恶的事情他不会做了吧，他是不是戒了？对不对？很多人有贪心在那里，但有良心的人“我不贪，我这点钱赚得可以了”，那他是不是定得下呀？同样来讲，一个人如果有良心，他做什么事情都凭良心做，他有没有智慧呀？因为凭良心做事的人，他不会出事啊（对）不会出事不就是有智慧吗？那些贪得无厌的人，最后给抓起来了，你说说看他有智慧吗？他怎么没想到他总有一天会被抓起来呀？就是这个道理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  我们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要调整身心，进入佛境。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身心要调整好，也就是人的心态一定要好。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看见人家好了，我开心；看见人家不好了，我很伤心。心态是很重要的。就像有的人家里门牌号是四，他整天不开心，他看见那个四号就不开心。又如一个人家里刚死了人，她跑到别人家里去，本来跟人家谈得很好，还在别人家里吃饭。等她走了之后，有人告诉主人说：“你知道吗？她家里谁刚死掉了。”主人从此就不开心了，就是因为她到家里来过，之后不论发生什么事情他都会想到都是这个人带来的，害得我倒霉。实际上都是你自己的心让你造成这些孽和障，怪谁呀？怪自己心态不好。想开一点了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要调整身心，进入佛境。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wenda20170528A   08:56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精进学佛的人遇到业障爆发如何调整心态，消除不自信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努力严格持戒的人，发现自己做得不好，就很自责，或者发现自己的身体等出现问题，就觉得是自己的业障所为，或者是做错事情导致的果报，这样有时候会有很强的心理压力，甚至会变得有些不自信。师父，这种心理状态如何调整呢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不自信就说明自己对很多应该有自信的事情没有引起注意，没有引起重视。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比方说你看到孩子考试老考得不是太好，那么你没有看见孩子在用功的时候，你就会对孩子没有自信。如果你天天看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7.精进学佛的人遇到业障爆发如何调整心态，消除不自信wenda20170528A   085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9465" y="975360"/>
            <a:ext cx="384810" cy="365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4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wenda20170528A   08:56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着孩子在用功，考得还不好，但是说明这孩子在进步，每一次都在进步。你看到孩子每天晚上做功课做得很晚，这个时候你就应该有自信，“我的儿子一定能够……”，或者“我的女儿一定能成功的”。自信来自于什么？来自于你实际接触到的一些东西。比方说对心靈法門，你实际接触到的东西，师父教你们什么了？</a:t>
            </a:r>
            <a:r>
              <a:rPr sz="27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教你们不喝酒、不抽烟，教你们不要骂人，要跟人家和蔼可亲，要慈悲别人，要去救别人，那么你实际上接触到这些东西之后，你对心靈法門就会有信心了，就会有自信了。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别人不接触，不知道，人家说不好，你知道的话，你说“我师父就教我们这些，肯定好的”，那你不就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wenda20170528A   08:56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有信心生起了吗？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。师父，弟子有一个疑惑，就是他一直好好地修，而他得的这个重病，师父给他看图腾，说他是前世业障所为。他面对这么大的反差，如何调解内心状态？）很简单，我就告诉你一点，你想一想就明白了。比方说这个人曾经抢劫过别人，之后判有期徒刑5年，后来缓刑5年，就是在外面。这5年当中，他努力得不得了，非常好，大家都说他好，人家要选举他做领导，工厂里说不能选领导。为什么？他这么好，为什么不能被选领导？很简单了，人家都不知道，他是缓刑，在服刑啊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我们上辈子做了恶了，这辈子在念经修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wenda20170528A   08:56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6607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心，拼命地努力，不就是跟我讲的故事一样吗？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很多人说，“他为什么还会这么倒霉啊？为什么监狱里还会叫他每个星期要去报到一次？他这么好的人为什么还要去啊？”你都不知道，因为他曾经抢劫过。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是这个概念啊，你的业障去不掉的。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你看见我在拼命洗衣服，但是衣服洗不干净，你知道吗？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因为你已经有墨汁、有酱油在上面了，洗不都洗不掉，总有印子，明白了吗？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（明白了）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561340" y="-635"/>
            <a:ext cx="11195050" cy="691769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释迦牟尼佛、观世音菩萨和师父会永远加持保佑每个正信正念的好孩子，佛法的传承靠每个佛子薪火相传，师父会引领你们到达彼岸。希望你们珍惜末法时期最后一班法船，众生的苦就是师父的苦，师父愿你们一世修成报佛恩！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师父 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r>
              <a:rPr lang="zh-CN" altLang="en-US" sz="3200" b="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              2021年11月5日 </a:t>
            </a:r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/>
            <a:endParaRPr lang="zh-CN" altLang="en-US" sz="3200" b="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Wenda20190809   47:17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人生是开悟的过程、觉悟的程度、悟性的果；身心要全方位健康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臺長语：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人生就是一种开悟的过程，人生就是一种觉悟的程度，人生就是一种悟性的果。把这些都要当成启迪自己本性的一把钥匙，怎么样精进地努力，去争取思维和境界上的般若。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希望大家要好好学佛。一个人想不出办法来解决人生的问题，说明他就是还有问题；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如果你能想出很多办法，碰到事情境界就提高，就能解决，这就是明心见性。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为什么说烦恼即菩提啊？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每一个人都要学会调节自己的身心，身体和心灵都要健康，不是健康一个方位，要全方位地健康。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8.人生是开悟的过程、觉悟的程度、悟性的果；身心要全方位健康Wenda20190809   4717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235" y="956945"/>
            <a:ext cx="403225" cy="3670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Wenda20190809   47:17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18789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就像吃饭一样的，不是说你吃这个东西营养好，你要吃所有的东西营养才会均衡。如果你这个吃了那个不吃，这个菜吃了那个菜不吃，你就是营养不均衡。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 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阿弥陀佛有四十八大愿，每一愿都是为了众生。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每位大菩萨成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为菩萨都是许大愿的。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你们现在想学菩萨，就必须要许很好的大愿。而且愿力能增寿，愿力能够让人摆脱很多的痛苦。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因为只有愿力能够让你摆脱目前的痛苦，但是这个愿必须要照着去做，如果你许的愿不去做，那就是妄语。所以发大愿很重要。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发大愿就是和佛菩萨建立了一个磁场。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因为当一个人发愿的时候，你的愿力和菩萨的心沟通了，你能接收到菩萨很大的磁场，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所以你才会越来越顺利。要记住，一个人就是要有愿力才能活得长啊。你想想看，菩萨发那么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di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大的愿，你也发那么大的愿，是不是和菩萨的磁场沟通了？因为你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跟菩萨的磁场沟通了，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一旦黑白无常到来，来拉你的时候，你就不会被业力所牵缠，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因为你这个磁场跟菩萨的磁场接上气了。当黑白无常来拉你时，阳间的人看你就是昏迷状态，在阴间完全可以看到黑白无常来抓。那个时候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你的心中有佛，你曾经许过大的愿，连地府都会敬你三分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，阳寿延长是有希望的，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而且你有菩萨的摄业力。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什么叫摄业力？就是佛菩萨可以把这种力聚起来，来帮助你。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而这个都摄的力，就是靠你活着时做的好事、功德，是靠平时一点一点多积的善德。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就是说你们做善事、做功德，要不停地做，不能停的。如果经常停停，就像烧饭是总开锅盖，气场跑掉了，烧出来的都是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夹生饭一样。明白了吗？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     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要守戒才能得到护法的护持。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知道护法神是怎么到你身上来的吗？是因为你守戒。守住戒了，你才能得到佛菩萨的保佑。你今天不去做坏事，不去讲人家的不好，不去偷东西，不妄语，不恶口等等，你的意念不乱动，护法神才会在你的身上。很简单，因为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你干净了，菩萨才会在你的身上。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如果你的脑子里有不好的杂念，你不守住这些戒，菩萨是不会在你身上的。明白了吗？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常忏悔，心就会清净。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因为经常忏悔的人，就等于是经常洗澡的人，身体就容易干净。师父讲的白话佛法真的很简单易懂，很透彻。经常洗澡就是常忏悔，常忏悔的人才会干净。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492125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   </a:t>
            </a:r>
            <a:r>
              <a:rPr lang="en-US"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师父给你们讲，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要在有限的时间里创造无限的时间和空间，多修心修行，多做功德。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就算我们大家还能活很长时间，但是这个再长的时间它也是有个时间性的。你哪怕活一百岁、一百二十岁，那也是有个极限的。</a:t>
            </a:r>
            <a:r>
              <a:rPr sz="270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应该怎么在这点时间里把自己修得最好，救度更多的众生，这才是我们需要马上去做的事情。</a:t>
            </a:r>
            <a:endParaRPr sz="270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     现在还有很多人不相信，不相信的人就是可怜虫。因为虫是最可怜的，根本不知道生在哪里？活在哪里？最后死在哪里？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切记人世间的因果。</a:t>
            </a:r>
            <a:endParaRPr sz="2700">
              <a:solidFill>
                <a:schemeClr val="accent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56064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 lnSpcReduction="20000"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每位大菩萨成为菩萨都是许大愿的。</a:t>
            </a: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你们现在想学菩萨，就必须要许很好的大愿。而且愿力能增寿，愿力能够让人摆脱很多的痛苦。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发大愿就是和佛菩萨建立了一个磁场。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而且你有菩萨的摄业力。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Wenda20161028 01:09:36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498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许大愿才能得大加持；好的愿力可每天重复讲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男听众：师父，您刚才说，我们在求一件比较大的事情的时候，每天都在求啊求啊，还是要通过许大愿，对吧？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答：对，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许大愿才能得到很大的加持，有时候一个愿力可以改变整个人的境界的。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地藏王菩萨是“大愿菩萨”，“大愿地藏王”，你看地藏王菩萨的愿大吗？谁比得过他的愿力？（是，“地狱不空，誓不成佛”）他连恶鬼都去救，谁敢啊？（那么我们这个大愿也是应该经常在大日子重复一下，对吧？）可以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许了一个好的大愿，天天讲都可以。有本事你做到，你天天讲，菩萨就会天天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9.许大愿才能得大加持；好的愿力可每天重复讲Wenda20161028 010936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4235" y="1002665"/>
            <a:ext cx="403225" cy="4032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2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Wenda20161028 01:09:36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5744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帮助你，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这么简单。比方说你吃素了，“观世音菩萨，我一定坚持吃素。”“观世音菩萨，我一定坚持修心靈法門，我一定好好地度人，我一定不退转。”——这种都叫愿力。你天天讲，菩萨“嗯……”从来不会嫌你烦的。像一个小孩子，“妈妈，我今天好乖啊。”“好孩子。”再给你吃东西；然后“妈妈，我今天又很乖。”“嗯，今天又是好孩子。”再给你吃东西。就这样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Wenda20160403B 07:01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484886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每天重复发愿，不容易犯错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师父，您在观世音菩萨圣诞日的开示说临终前的愿力很重要。我们平时上早晚香的时候，每天都跟菩萨把自己的愿力多讲一些，这样是不是我们的愿力就种在我们的八田识中了，等到我们临终的时候，这种愿力就更容易成熟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答：对，愿力应该讲啊。什么叫“愿力”？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“愿力”多讲，多记在心中。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所以很多人为什么不犯错？他每天说“我不能犯错，不能做错事情”，那么这个人就不做错事情了。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0.每天重复发愿，不容易犯错Wenda20160403B 0701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73125" y="920115"/>
            <a:ext cx="448945" cy="3937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392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/>
        </p:nvSpPr>
        <p:spPr>
          <a:xfrm>
            <a:off x="0" y="865505"/>
            <a:ext cx="12191365" cy="29845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/>
            <a:b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  <a:sym typeface="可可唯自强者强" panose="020B0503020204020204" charset="-128"/>
              </a:rPr>
            </a:br>
            <a:r>
              <a:rPr lang="zh-CN" altLang="en-US" sz="54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调整身心，创造空间，进入佛境</a:t>
            </a:r>
            <a:endParaRPr lang="zh-CN" altLang="en-US" sz="54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139700" y="4022725"/>
            <a:ext cx="12142470" cy="3987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华康圆体W8" panose="020F0809000000000000" charset="-122"/>
                <a:ea typeface="华康圆体W8" panose="020F0809000000000000" charset="-122"/>
              </a:rPr>
              <a:t> </a:t>
            </a:r>
            <a:r>
              <a:rPr lang="en-US" altLang="zh-CN" sz="20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endParaRPr lang="zh-CN" altLang="en-US" sz="2000" b="1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Wenda20171015B  13:30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59371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观世音菩萨开示“加持力”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女听众：2016年7月17日观世音菩萨对“加持力”的开示：首先，学佛不是依靠佛的加持力才去学佛的，众佛友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需要自己领悟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你师父节目录音和白话佛法的重要性，自己愿意去学，用人间的话叫“主动性”；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第二，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能量是要依靠功德来聚集的，佛性和功德能增强这种正能量。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弟子问菩萨：“师父，你们平日说的‘加持力’是指什么呢？”菩萨回答：“就是指这种能量呀！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靠菩萨加持的能量是一种外部力量，而由自己的佛性和所做的功德而产生的能量是不一样的。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”弟子问菩萨：“您的意思是说我们不能仅仅依靠佛菩萨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1.观世音菩萨开示“加持力”Wenda20171015B   1330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9480" y="1021715"/>
            <a:ext cx="403225" cy="3670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 numSld="5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Wenda20171015B  13:30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505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的加持，更重要的是对自性的发掘，对吗？”菩萨予以肯定，说：“这就像师父给了你们一把开门的钥匙，但是终究去打开门的人是你们自己呀！”菩萨继续开示，“只要你们好好修，就能得到为师的加持！”这是一个同修的分享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讲的都是对的，很好（感恩菩萨！师父，就这个小开示，他有两个问题想请教师父。菩萨提到学佛的主动性，不仅仅是依靠佛菩萨的加持。文殊菩萨也曾经开示过，只要学习白话佛法的佛友都能得到他的加持。请师父慈悲开示，什么情况下佛菩萨会主动给我们加持呢？）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第一，你上辈子跟菩萨有缘，有缘分；第二，你本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Wenda20171015B  13:30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505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身很精进，很努力，你在修六度波罗蜜。你当中只要修一种，菩萨就会给你加持。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但是我说的任何一种必须很努力。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文殊菩萨这么慈悲，说你们只要好好学白话佛法，他就给你们加持，文殊菩萨智慧啊。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感恩师父慈悲开示，我们理解了。第二个问题，靠菩萨加持的能量是一种外部力量，而由自己的佛性和所做功德产生的能量是不一样的，请师父慈悲开示，这种能量的区别在哪里？）我喜欢举例子，比方说你自己本身身体不好，外部的力量——拼命地让你吃这个，吃那个，外部给你力量，那你会好一点吗？会好一点。问题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Wenda20171015B  13:30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505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你自己不锻炼，你自己本身的身体内在结构，本身先天性不足，你说你再怎么吃，能吃好吗？（哦，明白了。我们以前学过哲学上讲的内因和外因的作用，是不是这个意思？）对，菩萨就是这个意思。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菩萨给我们加持，只是外因给你推动，主要还是靠你们内因在改变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对的。只有我们内部的自性发掘了之后，我们才能够得到菩萨更多的加持，是不是这样，师父？）对啊（师父和菩萨都是非常干净的，我们这些修佛的弟子们越修越干净，自身的能量越来越强，跟师父的感应和菩萨的感应越接近，是不是越容易得到菩萨的加持？）对。你记住了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等你修到看见很多人间肮脏的东西，你很厌恶了，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Wenda20171015B  13:30 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53505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你就是慢慢地在解脱人间的束缚了。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比方说现在很多男女这种事情，如果你一个女人觉得这些事情很恶心，说明你这个人已经很干净了；如果你还觉得这些东西很开心，你不就是畜生吗？这讲了很清楚（对的，感恩师父。我们其实还是要好好修自己，不能一味地光求菩萨加持，如果我们自身的功德不够，或者孽障很重，气场不干净，其实菩萨给我们的加持力度也会被削弱的，是吧，师父？）对了。外因是内因起变化的条件，内因是起变化的根据，这个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外因对你的影响不会很大的，尤其是很多学佛的人学到后来如如不动，那境界更高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（感恩师父慈悲开示）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42747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7205" y="274955"/>
            <a:ext cx="11231880" cy="615061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境界的提高可以让你摆脱痛苦。......只有与世无争，放开自己，才能超生了死。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我们要经常忏悔罪过。......必须把一切可能造成自己轮回的业障要消除掉。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要升起智慧，才能超生了死。......要用戒定慧来让自己超生了死。......要边实现，边修行。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要调整身心，进入佛境。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00000"/>
              </a:lnSpc>
            </a:pPr>
            <a:r>
              <a:rPr lang="en-US"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5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每位大菩萨成为菩萨都是许大愿的。......发大愿就是和佛菩萨建立了一个磁场。</a:t>
            </a:r>
            <a:endParaRPr sz="25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二《10、消除业障，返本归元，脱离轮回》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545084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师父教你们在生活中，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要利用你本来的佛性，去化解。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如念经，念小房子。念经的时候是不是在用佛心念啊？念出来东西是不是金子啊？小房子烧掉之后，是不是把你的业障消除了？你的本性是不是越来越干净了？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必须把心里的尘埃洗干净，去除，才能脱离六道轮回，怎么脱离呢？以后不再造业，过去已经做过的，用师父教你们的方法，去修补你们的心灵，即念经忏悔。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你们的心灵如果修补好了，心就会很干净，很纯洁，就是性空了。如果你性空了，到哪里都是空的，</a:t>
            </a: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想想看，色界天、无色界天不就都可以去了吗？现在你身上这么多尘埃、污垢，你这个金子是不纯的，所以一定要洗净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二《10、消除业障，返本归元，脱离轮回》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08000" y="734695"/>
            <a:ext cx="11355070" cy="6908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sz="2700" b="0"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自己的心灵。</a:t>
            </a:r>
            <a:endParaRPr sz="2700" b="0"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实修链接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1"/>
          <p:cNvSpPr>
            <a:spLocks noGrp="1"/>
          </p:cNvSpPr>
          <p:nvPr/>
        </p:nvSpPr>
        <p:spPr>
          <a:xfrm>
            <a:off x="349200" y="58575"/>
            <a:ext cx="11545200" cy="626300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sz="35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结束语 </a:t>
            </a:r>
            <a:endParaRPr sz="35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本次共修如有不如理不如法的地方，请南无释迦牟尼佛，南无观世音菩萨，恩师盧軍宏臺長，龙天护法慈悲原谅，给我们智慧。加持我们正信正念、如理如法的修心修行，破一品无明，证一分法身！ 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200000"/>
              </a:lnSpc>
            </a:pP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  <a:p>
            <a:pPr algn="just">
              <a:lnSpc>
                <a:spcPct val="200000"/>
              </a:lnSpc>
            </a:pPr>
            <a:r>
              <a:rPr sz="2700" b="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感恩南无释迦牟尼佛！感恩南无观世音菩萨！感恩师父！感恩大家！</a:t>
            </a:r>
            <a:endParaRPr sz="2700" b="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5934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en-US"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   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境界的提高可以让你摆脱痛苦。</a:t>
            </a:r>
            <a:r>
              <a:rPr sz="270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什么都想得通，什么都想得明白的人，他是没有痛苦伴随的。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想不通才会痛苦，烦恼才会让你痛苦。什么东西都让你无所谓、放得下，让你想得通，这个人就不会痛苦。大家能明白吗？所以我们一定要超生了死，我们要懂得修行，要懂得什么叫出离心。祖先在我们过去世的当中有太多的执著、妄想，所以他们没有得到超生。就是说你的爸爸、你的妈妈都是你们很爱的，他们现在死了为什么没有到天上去？就是因为他们有太多的执著、太多的恨、太多的嫉妒、太多的舍不得，所以他们上不去。举个简单例子，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如果一个人走的时候是氢气球，下面没有任何东西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349250" y="334645"/>
            <a:ext cx="11472545" cy="225107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纠缠，就会一直往天上走了。</a:t>
            </a:r>
            <a:r>
              <a:rPr sz="2700" b="0">
                <a:solidFill>
                  <a:schemeClr val="tx1"/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如果气球下面带着太多的东西，比如烦恼、恨、嫉妒、孽障等，你说这个气球能升上天吗？</a:t>
            </a:r>
            <a:r>
              <a:rPr sz="27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可可唯自强者强" panose="020B0503020204020204" charset="-128"/>
              </a:rPr>
              <a:t>只有与世无争，放开自己，才能超生了死。</a:t>
            </a:r>
            <a:endParaRPr sz="27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6336000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二十二篇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原文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0" y="631888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智慧法语</a:t>
            </a:r>
            <a:endParaRPr lang="zh-CN" altLang="en-US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492760" y="712470"/>
            <a:ext cx="11541760" cy="47364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境界的提高可以让你摆脱痛苦。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2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只有与世无争，放开自己，才能超生了死。</a:t>
            </a:r>
            <a:endParaRPr lang="zh-CN" altLang="en-US" sz="3200">
              <a:solidFill>
                <a:schemeClr val="accent4">
                  <a:lumMod val="50000"/>
                </a:schemeClr>
              </a:solidFill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86690" y="418465"/>
            <a:ext cx="1192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【</a:t>
            </a:r>
            <a:r>
              <a:rPr lang="en-US" alt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Wenda20200925   01:11:50</a:t>
            </a:r>
            <a:r>
              <a:rPr lang="zh-CN" sz="2000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sym typeface="可可唯自强者强" panose="020B0503020204020204" charset="-128"/>
              </a:rPr>
              <a:t>】</a:t>
            </a:r>
            <a:endParaRPr lang="zh-CN" altLang="en-US" sz="2000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3" name="标题 1"/>
          <p:cNvSpPr>
            <a:spLocks noGrp="1"/>
          </p:cNvSpPr>
          <p:nvPr/>
        </p:nvSpPr>
        <p:spPr>
          <a:xfrm>
            <a:off x="593090" y="780415"/>
            <a:ext cx="11341100" cy="373888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en-US" sz="2600">
                <a:solidFill>
                  <a:schemeClr val="accent4">
                    <a:lumMod val="50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3200">
                <a:solidFill>
                  <a:schemeClr val="accent4">
                    <a:lumMod val="50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遇事不能处理圆满，该如何应对</a:t>
            </a:r>
            <a:endParaRPr sz="3200">
              <a:solidFill>
                <a:schemeClr val="accent4">
                  <a:lumMod val="50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60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</a:t>
            </a:r>
            <a:r>
              <a:rPr lang="en-US" sz="26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女听众：我们在修行的过程中还没有修得那么好，遇到一些人或事不能处理得很圆满的时候，我们的心态是不是</a:t>
            </a:r>
            <a:r>
              <a:rPr sz="2700">
                <a:solidFill>
                  <a:schemeClr val="accent1">
                    <a:lumMod val="75000"/>
                  </a:schemeClr>
                </a:solidFill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不可以气馁也不要去懊悔，就总结经验，对照菩萨，及时作出调整和改变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就可以了，不要想太多了？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  <a:p>
            <a:pPr algn="l">
              <a:lnSpc>
                <a:spcPct val="150000"/>
              </a:lnSpc>
            </a:pPr>
            <a:r>
              <a:rPr lang="en-US"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   </a:t>
            </a:r>
            <a:r>
              <a:rPr sz="2700" b="0">
                <a:effectLst/>
                <a:latin typeface="KaiTi" panose="02010609060101010101" charset="-122"/>
                <a:ea typeface="KaiTi" panose="02010609060101010101" charset="-122"/>
                <a:cs typeface="KaiTi" panose="02010609060101010101" charset="-122"/>
                <a:sym typeface="可可唯自强者强" panose="020B0503020204020204" charset="-128"/>
              </a:rPr>
              <a:t>答：讲得很好，都是师父平时跟你们讲的话。</a:t>
            </a:r>
            <a:endParaRPr sz="2700" b="0">
              <a:effectLst/>
              <a:latin typeface="KaiTi" panose="02010609060101010101" charset="-122"/>
              <a:ea typeface="KaiTi" panose="02010609060101010101" charset="-122"/>
              <a:cs typeface="KaiTi" panose="02010609060101010101" charset="-122"/>
              <a:sym typeface="可可唯自强者强" panose="020B050302020402020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0" y="6374765"/>
            <a:ext cx="12142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《白话佛法·第四册》第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  <a:sym typeface="+mn-ea"/>
              </a:rPr>
              <a:t>二十二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篇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·</a:t>
            </a:r>
            <a:r>
              <a:rPr lang="zh-CN" altLang="en-US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相关开示</a:t>
            </a:r>
            <a:r>
              <a:rPr lang="en-US" altLang="zh-CN">
                <a:solidFill>
                  <a:schemeClr val="bg1">
                    <a:lumMod val="75000"/>
                  </a:schemeClr>
                </a:solidFill>
                <a:effectLst/>
                <a:latin typeface="SimHei" panose="02010609060101010101" charset="-122"/>
                <a:ea typeface="SimHei" panose="02010609060101010101" charset="-122"/>
                <a:cs typeface="SimHei" panose="02010609060101010101" charset="-122"/>
              </a:rPr>
              <a:t>          </a:t>
            </a:r>
            <a:endParaRPr lang="en-US" altLang="zh-CN">
              <a:solidFill>
                <a:schemeClr val="bg1">
                  <a:lumMod val="75000"/>
                </a:schemeClr>
              </a:solidFill>
              <a:effectLst/>
              <a:latin typeface="SimHei" panose="02010609060101010101" charset="-122"/>
              <a:ea typeface="SimHei" panose="02010609060101010101" charset="-122"/>
              <a:cs typeface="SimHei" panose="02010609060101010101" charset="-122"/>
            </a:endParaRPr>
          </a:p>
        </p:txBody>
      </p:sp>
      <p:pic>
        <p:nvPicPr>
          <p:cNvPr id="2" name="1.遇事不能处理圆满，该如何应对Wenda20200925   011150 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1065" y="1012825"/>
            <a:ext cx="403225" cy="36576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audio>
              <p:cMediaNode vol="90000">
                <p:cTn id="2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366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121.xml><?xml version="1.0" encoding="utf-8"?>
<p:tagLst xmlns:p="http://schemas.openxmlformats.org/presentationml/2006/main">
  <p:tag name="COMMONDATA" val="eyJoZGlkIjoiYjJjOTQxYzhjODMyMDAzZmE0MDJkMWFkNmJlNDkwYTUifQ=="/>
  <p:tag name="KSO_WPP_MARK_KEY" val="611958f8-47c3-4ae2-9a5a-30a9882bb54f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2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6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8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新版空白演示配色">
    <a:dk1>
      <a:srgbClr val="000000"/>
    </a:dk1>
    <a:lt1>
      <a:srgbClr val="FFFFFF"/>
    </a:lt1>
    <a:dk2>
      <a:srgbClr val="0F1423"/>
    </a:dk2>
    <a:lt2>
      <a:srgbClr val="FFFFFF"/>
    </a:lt2>
    <a:accent1>
      <a:srgbClr val="6096E6"/>
    </a:accent1>
    <a:accent2>
      <a:srgbClr val="58B6E5"/>
    </a:accent2>
    <a:accent3>
      <a:srgbClr val="56CA95"/>
    </a:accent3>
    <a:accent4>
      <a:srgbClr val="FFBA55"/>
    </a:accent4>
    <a:accent5>
      <a:srgbClr val="F18870"/>
    </a:accent5>
    <a:accent6>
      <a:srgbClr val="EC5F7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12877</Words>
  <Application>WPS Presentation</Application>
  <PresentationFormat>宽屏</PresentationFormat>
  <Paragraphs>370</Paragraphs>
  <Slides>58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Arial</vt:lpstr>
      <vt:lpstr>SimSun</vt:lpstr>
      <vt:lpstr>Wingdings</vt:lpstr>
      <vt:lpstr>Microsoft YaHei</vt:lpstr>
      <vt:lpstr>Wingdings</vt:lpstr>
      <vt:lpstr>KaiTi</vt:lpstr>
      <vt:lpstr>可可唯自强者强</vt:lpstr>
      <vt:lpstr>Yu Gothic UI</vt:lpstr>
      <vt:lpstr>华康圆体W8</vt:lpstr>
      <vt:lpstr>SimHei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点滴心度</cp:lastModifiedBy>
  <cp:revision>205</cp:revision>
  <dcterms:created xsi:type="dcterms:W3CDTF">2019-06-19T02:08:00Z</dcterms:created>
  <dcterms:modified xsi:type="dcterms:W3CDTF">2022-11-16T22:42:06Z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1033-11.2.0.11341</vt:lpwstr>
  </property>
  <property fmtid="{D5CDD505-2E9C-101B-9397-08002B2CF9AE}" pid="3" name="ICV">
    <vt:lpwstr>FFBF1A6DD4764C2E8F61C9EF1BA73731</vt:lpwstr>
  </property>
</Properties>
</file>