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9" r:id="rId3"/>
    <p:sldId id="310" r:id="rId4"/>
    <p:sldId id="311" r:id="rId5"/>
    <p:sldId id="312" r:id="rId6"/>
    <p:sldId id="370" r:id="rId7"/>
    <p:sldId id="2563" r:id="rId8"/>
    <p:sldId id="2564" r:id="rId9"/>
    <p:sldId id="2565" r:id="rId10"/>
    <p:sldId id="2570" r:id="rId11"/>
    <p:sldId id="2569" r:id="rId12"/>
    <p:sldId id="2568" r:id="rId13"/>
    <p:sldId id="2571" r:id="rId14"/>
    <p:sldId id="2572" r:id="rId15"/>
    <p:sldId id="2573" r:id="rId16"/>
    <p:sldId id="2574" r:id="rId17"/>
    <p:sldId id="2578" r:id="rId18"/>
    <p:sldId id="2579" r:id="rId19"/>
    <p:sldId id="2580" r:id="rId20"/>
    <p:sldId id="2581" r:id="rId21"/>
    <p:sldId id="2582" r:id="rId22"/>
    <p:sldId id="2575" r:id="rId23"/>
    <p:sldId id="2576" r:id="rId24"/>
    <p:sldId id="2577" r:id="rId25"/>
    <p:sldId id="2583" r:id="rId26"/>
    <p:sldId id="2584" r:id="rId27"/>
    <p:sldId id="2585" r:id="rId28"/>
    <p:sldId id="2586" r:id="rId29"/>
    <p:sldId id="2587" r:id="rId30"/>
    <p:sldId id="367" r:id="rId31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30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第115集 《远离泡影 常住真心》【原文】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第115集 《远离泡影 常住真心》【原文】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第115集 《远离泡影 常住真心》【原文】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第115集 《远离泡影 常住真心》【原文】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/>
              <a:t>一切烦恼俱来自于你的心，一切业障也俱来自于你的心。</a:t>
            </a:r>
            <a:r>
              <a:rPr lang="zh-CN" altLang="en-US"/>
              <a:t>心有业了，障就来了；心有烦了，恼怒就来了。但是你的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心本来是空寂的，本来是空的，</a:t>
            </a:r>
            <a:r>
              <a:rPr lang="zh-CN" altLang="en-US"/>
              <a:t>因为你本来没有很多想法，是因为不停的因果，然后如梦幻泡影般地一会儿出来、一会儿没有，在你的心中。你想不通，你的心出不了三界，还在五行中，怎么求菩萨？希望大家要懂得，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</a:rPr>
              <a:t>人与人要有平等心，你就用了这个心。</a:t>
            </a:r>
            <a:r>
              <a:rPr lang="zh-CN" altLang="en-US"/>
              <a:t>对人要平等，对事物能够看透，就是平等心。不管对什么样的事物，</a:t>
            </a:r>
            <a:r>
              <a:rPr lang="zh-CN" altLang="en-US" b="1"/>
              <a:t>只要用平等心、用同情心、用感动的心、用慈悲心去帮助他，心心相印，他一定被你感动。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佛为什么能够救度这么多的众生？他就是让我们每一个人</a:t>
            </a:r>
            <a:r>
              <a:rPr lang="en-US" altLang="zh-CN" sz="3000" b="1">
                <a:solidFill>
                  <a:schemeClr val="accent4">
                    <a:lumMod val="75000"/>
                  </a:schemeClr>
                </a:solidFill>
              </a:rPr>
              <a:t>“大道虚旷，绝思绝虑”</a:t>
            </a:r>
            <a:r>
              <a:rPr lang="zh-CN" altLang="en-US" sz="3000"/>
              <a:t>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我们不要去乱想，不要去想到底。</a:t>
            </a:r>
            <a:r>
              <a:rPr lang="zh-CN" altLang="en-US" sz="3000"/>
              <a:t>不要去乱想，很多事情都是想出来的害怕，想出来的难受，想出来的烦恼。体会佛跟我们没有什么不相同，只是我们还没有达到佛的境界。当你理解佛，你不就是佛吗？所以佛在我们心中。那么既然佛在心中，佛就不会有贪瞋痴三毒，所以我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心中要远离贪瞋痴，离开一切善恶的妄想。</a:t>
            </a:r>
            <a:r>
              <a:rPr lang="zh-CN" altLang="en-US" sz="3000"/>
              <a:t>我们要离开一切善恶的妄想，有什么善、有什么恶的？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一切不就是因果吗？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“行住坐卧，触目遇缘，总是佛之妙用。”</a:t>
            </a:r>
            <a:r>
              <a:rPr lang="zh-CN" altLang="en-US" sz="3000"/>
              <a:t>懂得“我今天走路也好，坐下来也好，住在这个房子里也好，睡觉也好，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都是佛性长存”</a:t>
            </a:r>
            <a:r>
              <a:rPr lang="zh-CN" altLang="en-US" sz="3000"/>
              <a:t>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所以心中平安，碰到什么事情都是接触到缘分，然后一切随缘，</a:t>
            </a:r>
            <a:r>
              <a:rPr lang="zh-CN" altLang="en-US" b="1"/>
              <a:t>不去跟缘分去争、去抢、去夺，你就是拥有妙法。佛之妙用（就是佛性在你心中的妙用），那是没有什么不相同的，都是一样。</a:t>
            </a:r>
            <a:br>
              <a:rPr lang="zh-CN" altLang="en-US" b="1"/>
            </a:br>
            <a:r>
              <a:rPr lang="en-US" altLang="zh-CN"/>
              <a:t>     </a:t>
            </a:r>
            <a:r>
              <a:rPr lang="zh-CN" altLang="en-US"/>
              <a:t>所以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“境缘无好丑，好丑起于心”</a:t>
            </a:r>
            <a:r>
              <a:rPr lang="zh-CN" altLang="en-US"/>
              <a:t>，这句偈语就是告诉我们，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每一个人的环境和缘分没有好、没有坏的。真的碰到一个不好的缘分，可以把它转换成一个好的缘分。</a:t>
            </a:r>
            <a:r>
              <a:rPr lang="zh-CN" altLang="en-US"/>
              <a:t>这个人来跟你搞，你可以跟他交朋友，变成善缘的，对不对？你对这个人好和不好，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在于你的心</a:t>
            </a:r>
            <a:r>
              <a:rPr lang="zh-CN" altLang="en-US"/>
              <a:t>。举个简单例子，人家给你带过来一个孩子，对方没告诉你这孩子是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谁，经常跟你在一起玩。“你多带带他，我们给你一点补贴，你把这孩子带带大，好吗？这孩子很可怜的。”然后这孩子就跟过来了，你对他天天很好，对他天天很好，终有一天你会知道他是谁的孩子。有些人一看，对他不好，天天对他不好，到了最后孩子大一点的时候，那个来让他领的人说：“你知道这孩子是谁吗？就是曾经小时候被你送给隔壁邻居你自己生的那个孩子，你不要他了。”这个时候你的感觉怎么样？如果给你的时候就告诉你“这是你的孩子”，你会这么领吗？是不是你的心在转变？是不是你的良心在转变？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所以“境缘无好丑，好丑起于心”，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是你的心在变化。</a:t>
            </a:r>
            <a:r>
              <a:rPr lang="zh-CN" altLang="en-US"/>
              <a:t>这个时候你再看这个孩子，长得再难看你也觉得他很可爱，你会泪流满面的。所以人的心会让你激动、感动，会让你痛苦，让你法喜，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全是在于心。</a:t>
            </a:r>
            <a:r>
              <a:rPr lang="zh-CN" altLang="en-US"/>
              <a:t>学佛学得好的人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要把心息掉</a:t>
            </a:r>
            <a:r>
              <a:rPr lang="zh-CN" altLang="en-US"/>
              <a:t>，学到一定阶段了，不要去用这种罣碍的心、自私的心。今天这个孩子给你领，你有自私的心，“哎哟，很讨厌，叫我领这孩子。虽然拿点费用，我觉得他很讨厌，领孩子很难的。”那你这个心要息掉，你就是用平等心对孩子，你就不会罣碍，就不会觉得对不起他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妄情从哪里来？情从哪里来？虚妄的，虚幻的。谈恋爱的时候，哪个不希望能够白头偕老？对一个人好的时候，这个情完全忘了自己，就想到对方，叫“忘情”。还有一个“妄”，虚妄的“妄”，因为这些情以后都会变掉，都会没有，都会让你受到刺激，那么你就懂得了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去掉妄情，才会找到真情。</a:t>
            </a:r>
            <a:r>
              <a:rPr lang="zh-CN" altLang="en-US"/>
              <a:t>真情在哪里？就是你的真心所为，要有真的心。佛法讲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“但息妄缘，即如如佛”</a:t>
            </a:r>
            <a:r>
              <a:rPr lang="zh-CN" altLang="en-US"/>
              <a:t>，也就是说，你如果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把一些不该有的缘分忘记、灭掉</a:t>
            </a:r>
            <a:r>
              <a:rPr lang="zh-CN" altLang="en-US"/>
              <a:t>（就是把这个缘分灭度），然后你就像佛一样，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常住佛性，常住真心。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“佛法在世间，不离世间觉”</a:t>
            </a:r>
            <a:r>
              <a:rPr lang="zh-CN" altLang="en-US" sz="3000"/>
              <a:t>，也就是说佛法永远在世间，看你怎么去找。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你能够找到佛法，就是拥有了智慧。</a:t>
            </a:r>
            <a:r>
              <a:rPr lang="zh-CN" altLang="en-US" sz="3000"/>
              <a:t>你们现在这些佛子找到了佛法，拥有了佛法在世间；如果你们今天还在缘分当中，在红尘当中滚滚，离不开人间的五浊恶世，你们将在世间继续迷惑颠倒。这就是佛法让我们懂得，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佛法已经在世间，要靠你在世间的觉悟。</a:t>
            </a:r>
            <a:r>
              <a:rPr lang="zh-CN" altLang="en-US" sz="3000"/>
              <a:t>所以希望大家学佛人</a:t>
            </a:r>
            <a:r>
              <a:rPr lang="zh-CN" altLang="en-US" sz="3000" b="1"/>
              <a:t>好好地觉悟，改变自己的心，才能出离六道。</a:t>
            </a:r>
            <a:br>
              <a:rPr lang="zh-CN" altLang="en-US" sz="3000" b="1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佛教界经常讲一句话叫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“难行之事”</a:t>
            </a:r>
            <a:r>
              <a:rPr lang="zh-CN" altLang="en-US" sz="3000"/>
              <a:t>，这个世界上很多事情非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常难做的，难行之事，实际上“难行”，“哎哟，这件事情很难的”，经常嘴巴里说“这个事情很难行的，不行啊”，这个人已经在后退。因为当一个学佛人不努力上进，他就是在后退，</a:t>
            </a:r>
            <a:r>
              <a:rPr lang="zh-CN" altLang="en-US" sz="3000" b="1"/>
              <a:t>这件事情让它变成难行之事，他已经在后退。</a:t>
            </a:r>
            <a:br>
              <a:rPr lang="zh-CN" altLang="en-US" sz="3000" b="1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学佛人拥有的恒心，那是最难得的。</a:t>
            </a:r>
            <a:r>
              <a:rPr lang="zh-CN" altLang="en-US" sz="3000"/>
              <a:t>所以你去看，能够跟着师父十几年修心修下来，甚至二十年、三十年修下来的人都有，他就是非常难得的，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因为在他的心中拥有了佛性。</a:t>
            </a:r>
            <a:r>
              <a:rPr lang="zh-CN" altLang="en-US" sz="3000"/>
              <a:t>我们经常讲，发心容易，恒心难。在学佛中有很多人发心，在菩萨那里“我保证，我保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证，我一定要怎么样、怎么样”，到最后坚持不了，很可惜。任何一个学佛修心之人，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只要你拥有恒心，你的心就会清净。</a:t>
            </a:r>
            <a:r>
              <a:rPr lang="zh-CN" altLang="en-US"/>
              <a:t>你们没听到过这句话，师父告诉你们，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拥有恒心的人，他的心能保持清净。</a:t>
            </a:r>
            <a:r>
              <a:rPr lang="zh-CN" altLang="en-US"/>
              <a:t>你们想想，经常保持家里干净的人，他的家是不是干净？所以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恒常就会清净，能够清净的人就能够忍辱，就能够守戒。</a:t>
            </a:r>
            <a:r>
              <a:rPr lang="zh-CN" altLang="en-US"/>
              <a:t>对所有人来说，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只要能够恒常用心的人，他就不会把他所修的心变成难行之事，</a:t>
            </a:r>
            <a:r>
              <a:rPr lang="zh-CN" altLang="en-US"/>
              <a:t>很容易。一件事情，这个人只要坚持，人家说“哎哟，你不容易啊，几十年，你看你这么坚持下来，修得这么好”，这个人有恒心，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对他来讲没有什么难的。我举个简单例子，有些人天天喜欢睡懒觉，你叫他爬起来，偶然的一天，他难受吧？这件事情难行吧？但是他如果天天这个时间爬起来，对他来讲很正常，他就起来了。</a:t>
            </a:r>
            <a:br>
              <a:rPr lang="zh-CN" altLang="en-US"/>
            </a:b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广发恒心。</a:t>
            </a:r>
            <a:r>
              <a:rPr lang="zh-CN" altLang="en-US"/>
              <a:t>今天师父跟你们说，恒心，特别重要。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广发恒心，能赢得别人的真心。</a:t>
            </a:r>
            <a:r>
              <a:rPr lang="zh-CN" altLang="en-US"/>
              <a:t>想想看，你对人家一直很好，“恒”就是永恒的心，“我天天对你好，我对他一直好”，你是不是能够赢得别人的真心？在这个社会上很多人，跟你们作对的人，他为什么不相信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你，看不起你？因为你对他没有恒心，你一会儿对他好，一会儿对他不好，人家害怕了。一会儿对他好得不得了，有利益的时候，“哎呀，Darling（亲爱的）”，怎么好怎么好；等到你不开心的时候，对他不好了，人家觉得你像一个舢板一样飘忽不定，你叫人家怎么能够对你好呢？怎么样给你真心呢？所以真心不需要有能力，师父说没能力的人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只要有真心，只要有纯洁心，你就能够让别人感受到真心和诚心。</a:t>
            </a:r>
            <a:r>
              <a:rPr lang="zh-CN" altLang="en-US"/>
              <a:t>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一个有恒心的人，有纯洁心的人，别人会非常地感恩你，连佛光都会给你照耀，你当下就能证得善果。</a:t>
            </a:r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如何理解心净就是佛土净。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为何要广发恒心。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百千法门，同归方寸”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“河沙妙德，总归心源”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“佛法在世间，不离世间觉”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广发恒心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>
              <a:lnSpc>
                <a:spcPct val="170000"/>
              </a:lnSpc>
            </a:pP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心净就是佛土净。“百千法门，同归方寸”，“河沙妙德，总在心源”。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“悉自具足，不离汝心”。人与人要有平等心，你就用了这个心。“大道虚旷，绝思绝虑”。“行住坐卧，触目遇缘，总是佛之妙用。”“境缘无好丑，好丑起于心”，“但息妄缘，即如如佛”把一些不该有的缘分忘记、灭掉，常住佛性，常住真心。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“佛法在世间，不离世间觉”，你能够找到佛法，就是拥有了智慧。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拥有恒心的人，他的心能保持清净。恒常就会清净，能够清净的人就能够忍辱，就能够守戒。广发恒心。</a:t>
            </a:r>
            <a:endParaRPr lang="zh-CN" altLang="en-US" sz="24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整个宇宙空间，大到十方三界，小到一个家庭、一个人的身心，其实都需要一个平衡的空间，而这个空间应该充满着空性和祥和。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但人固有的自私心可以让整个宇宙空间失去平衡，可以让家庭崩溃，让事业受损，让个人受伤。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人类社会发展到今天，如果人人多奉献一点爱，这个世界将更加美好，而现在人人都想多占一点便宜，多占一点好处，结果自己得不到，别人得到了，都会成为他的痛苦。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戒除自私心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2021年6月3日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30755" y="349250"/>
            <a:ext cx="77317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师父每日白话佛法（2021年6月3日）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《戒除自私心》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现在的人整天活在斤斤计较和比较当中，根本没有一丝的快乐可言。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自私就是邪恶的出发点，自私的人就是个人业障的起源。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自私心人人皆有，无私无畏无有求。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念经修心度有情，再苦再难修真心。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大家想一想，多少罪恶都是从自私开始，婚姻上的自私，钱财上的自私，感情上的自私……所以要守住自己的戒，人不能为自私活着，因为每天人的一个自私的理念，都会给你带来痛苦和烦恼，每一天的自私就是你烦恼的引爆点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戒除自私心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2021年6月3日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只要有自私你就会有挫折，得不到了难受，得到了担心，失去了痛苦，拿回来了又担忧再次失去。整个人活在烦恼和痛苦中，业障缠身，造成你随时随地的难受。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因为自私是建立在伤害众生基础上的快乐，所以自古以来，自私的人最终总会吃亏。自私心不除，无人能帮助。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学佛经常讲，天堂和地狱，一念之差。我们学佛人天天想怎么帮助人家，想到就快乐，所以我们学佛人的快乐是建立在帮助别人的基础上的，那种快乐是在行禅。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戒除自私心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2021年6月3日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学佛人要保持“寂静不动”。我们寂静是为了自我沉淀，积蓄能量；不动是为了行禅，八风吹不动，增长智慧和守戒。所以寂然不动就是我们快乐的出发点。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环境不圆满，人性可调换。自私心不除，求谁都无助。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这个世界，人生活的环境有痛苦有幸福，但是自私的人，他会在痛苦当中，变得越来越痛苦，因为他的自私不能得到别人的帮助。同样，学佛的人，他也有痛苦，但是他的痛苦在别人的帮助下，在自己的心态调节下，会转变成幸福。所以同样的苦，两种不同的转变，不同的结果。这就是我们为什么要学佛的道理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戒除自私心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2021年6月3日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平安是福谁都知，不消业障变愚痴。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为名为利梦已倦，欲望太多难团圆。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记住，快乐来自于相互帮助。环境永远不能让你圆满，但是环境有时会让你变得更痛苦或转换成更好，取决于你的心。你用菩萨的心，去做对众生有利的事情，与天地契合，自然得到菩萨和护法神的保佑，人生充满着自在和快乐，这就是“常乐我净”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人必须要干净，人要无我，你才能得到快乐，证得了自己的佛性，才能得到学佛学法的快乐。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戒除自私心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2021年6月3日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利益众生是我们学佛人的基本态度。把世间的无常苦，转变为促进我们学佛精进的动力。我相的不干净，是因为自己的自私心，让自己去除了光明心。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所以真正地想在人间得到自在与快乐，首先要去除自私心，你才能与天地合一，与佛合一，才能拥有天地之德。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学习菩萨的慈悲，你的人生就有无限的潜能，才能众善奉行。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利益众生最重要，学佛学法开心笑。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世间无常天天闹，明心见性乐逍遥。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戒除自私心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2021年6月3日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 远离泡影 常住真心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189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115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6484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805B 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心净就是佛土净。</a:t>
            </a:r>
            <a:r>
              <a:rPr lang="zh-CN" altLang="en-US"/>
              <a:t>干净的心，你的心中就是净土，就能常住菩萨；迷悟在心，你这个人境界迷惑，一定会颠倒。所以颠倒和迷惑，它是在一起的。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境界，确实，它是“如”和“是”，也就是它是真实不虚的。</a:t>
            </a:r>
            <a:r>
              <a:rPr lang="zh-CN" altLang="en-US"/>
              <a:t>师父希望你们要懂得，</a:t>
            </a:r>
            <a:r>
              <a:rPr lang="zh-CN" altLang="en-US" b="1"/>
              <a:t>有所不如，有所不是</a:t>
            </a:r>
            <a:r>
              <a:rPr lang="zh-CN" altLang="en-US"/>
              <a:t>，就是说如果你不知道真实如来相，你一定做出来的事情和理解是不真实的，那么你的迷心（迷惑的心）就会造成生活中的错误妄见。有很多人对事物理解偏差，他做出来的事情就是偏差，对不对？想一想，是不是这样？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你对人家不理解，诬蔑人家，冤枉人家，最后是不是把好人都赶跑了？你理解了别人才不会有偏差。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所以佛法界讲</a:t>
            </a:r>
            <a:r>
              <a:rPr lang="en-US" altLang="zh-CN" sz="3000" b="1">
                <a:solidFill>
                  <a:schemeClr val="accent4">
                    <a:lumMod val="75000"/>
                  </a:schemeClr>
                </a:solidFill>
              </a:rPr>
              <a:t>“百千法门，同归方寸”</a:t>
            </a:r>
            <a:r>
              <a:rPr lang="zh-CN" altLang="en-US" sz="3000"/>
              <a:t>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不管多少法门，实际上就是出自于“一”</a:t>
            </a:r>
            <a:r>
              <a:rPr lang="zh-CN" altLang="en-US" sz="3000"/>
              <a:t>，“同归方寸”就是出自于“一”。过去有一句话叫</a:t>
            </a:r>
            <a:r>
              <a:rPr lang="en-US" altLang="zh-CN" sz="3000" b="1">
                <a:solidFill>
                  <a:schemeClr val="accent4">
                    <a:lumMod val="75000"/>
                  </a:schemeClr>
                </a:solidFill>
              </a:rPr>
              <a:t>“河沙妙德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，</a:t>
            </a:r>
            <a:r>
              <a:rPr lang="en-US" altLang="zh-CN" sz="3000" b="1">
                <a:solidFill>
                  <a:schemeClr val="accent4">
                    <a:lumMod val="75000"/>
                  </a:schemeClr>
                </a:solidFill>
              </a:rPr>
              <a:t>总在心源”</a:t>
            </a:r>
            <a:r>
              <a:rPr lang="zh-CN" altLang="en-US" sz="3000"/>
              <a:t>（沙，恒河沙的沙；妙就是妙法的妙；道德的德。河跟沙是不是在一起的？有河的边上是不是一定有沙？妙和道德，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妙想就代表道德，能够解脱的思维就是拥有道德。</a:t>
            </a:r>
            <a:r>
              <a:rPr lang="zh-CN" altLang="en-US" sz="3000"/>
              <a:t>“想通了，我不执著了，我不难过了”，是不是这个人有道德？离不开的），</a:t>
            </a:r>
            <a:r>
              <a:rPr lang="en-US" altLang="zh-CN" sz="3000" b="1">
                <a:solidFill>
                  <a:schemeClr val="accent4">
                    <a:lumMod val="75000"/>
                  </a:schemeClr>
                </a:solidFill>
              </a:rPr>
              <a:t>都是来自于心源</a:t>
            </a:r>
            <a:r>
              <a:rPr lang="zh-CN" altLang="en-US" sz="3000"/>
              <a:t>（心里的源泉）。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戒、定、慧会增长你的智慧；守戒的人，他一定会有智慧。思维就是神通。</a:t>
            </a:r>
            <a:r>
              <a:rPr lang="zh-CN" altLang="en-US" sz="3000"/>
              <a:t>有时候一件事情想不通，很难过，怎么想也想不通，但是突然之间想通了，你是不是有神通？你想通之后马上“哈哈哈”，开心了，“无所谓的，这又算什么呢？” 你是不是已经“妙有”了？</a:t>
            </a:r>
            <a:r>
              <a:rPr lang="zh-CN" altLang="en-US" sz="3000" b="1"/>
              <a:t>因为你想通了，因为是真如实相，你看穿了，</a:t>
            </a:r>
            <a:r>
              <a:rPr lang="zh-CN" altLang="en-US" sz="3000"/>
              <a:t>“无所谓的，不要再吵了，没意思的，明天还要过日子呢”，你是不是懂得了神通变化？因为你的脑子变了，是不是就想通了，精神变了？想通了不就是神通吗？你能了解对方，不跟他争吵了，不去跟他骂了，不去给他脸色看了，他就想通了。师父从心理学跟你们讲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一个人如果心中有魔的时候，他是特别敏感的，very sensitive。你去跟一个人讲话，如果带有一点点怀疑的表情、不信任的表情，或者有一点点让他感到尴尬的表情，他马上就会不理你，他就会想很多，他就会觉得你在嘲笑他，在讽刺他，甚至在唾弃他。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帮人要帮心，要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“悉自具足，不离汝心”</a:t>
            </a:r>
            <a:r>
              <a:rPr lang="zh-CN" altLang="en-US"/>
              <a:t>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你要想成功一件事情，不能离开你的心。</a:t>
            </a:r>
            <a:r>
              <a:rPr lang="zh-CN" altLang="en-US"/>
              <a:t>修心是不是要心？帮人是不是要心？你认真做每一件事情，是不是离不开你的真心啊？你没有真心，别人怎么会接受你的帮助？不用心做的事情，哪一件事情能成功的？所以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第115集 《远离泡影 常住真心》【原文】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6557</Words>
  <Application>WPS Presentation</Application>
  <PresentationFormat>宽屏</PresentationFormat>
  <Paragraphs>126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 远离泡影 常住真心</vt:lpstr>
      <vt:lpstr>     心净就是佛土净。干净的心，你的心中就是净土，就能常住菩萨；迷悟在心，你这个人境界迷惑，一定会颠倒。所以颠倒和迷惑，它是在一起的。      境界，确实，它是“如”和“是”，也就是它是真实不虚的。师父希望你们要懂得，有所不如，有所不是，就是说如果你不知道真实如来相，你一定做出来的事情和理解是不真实的，那么你的迷心（迷惑的心）就会造成生活中的错误妄见。有很多人对事物理解偏差，他做出来的事情就是偏差，对不对？想一想，是不是这样？</vt:lpstr>
      <vt:lpstr>你对人家不理解，诬蔑人家，冤枉人家，最后是不是把好人都赶跑了？你理解了别人才不会有偏差。      所以佛法界讲“百千法门，同归方寸”，不管多少法门，实际上就是出自于“一”，“同归方寸”就是出自于“一”。过去有一句话叫“河沙妙德，总在心源”（沙，恒河沙的沙；妙就是妙法的妙；道德的德。河跟沙是不是在一起的？有河的边上是不是一定有沙？妙和道德，妙想就代表道德，能够解脱的思维就是拥有道德。“想通了，我不执著了，我不难过了”，是不是这个人有道德？离不开的），都是来自于心源（心里的源泉）。</vt:lpstr>
      <vt:lpstr>     戒、定、慧会增长你的智慧；守戒的人，他一定会有智慧。思维就是神通。有时候一件事情想不通，很难过，怎么想也想不通，但是突然之间想通了，你是不是有神通？你想通之后马上“哈哈哈”，开心了，“无所谓的，这又算什么呢？” 你是不是已经“妙有”了？因为你想通了，因为是真如实相，你看穿了，“无所谓的，不要再吵了，没意思的，明天还要过日子呢”，你是不是懂得了神通变化？因为你的脑子变了，是不是就想通了，精神变了？想通了不就是神通吗？你能了解对方，不跟他争吵了，不去跟他骂了，不去给他脸色看了，他就想通了。师父从心理学跟你们讲，</vt:lpstr>
      <vt:lpstr>一个人如果心中有魔的时候，他是特别敏感的，very sensitive。你去跟一个人讲话，如果带有一点点怀疑的表情、不信任的表情，或者有一点点让他感到尴尬的表情，他马上就会不理你，他就会想很多，他就会觉得你在嘲笑他，在讽刺他，甚至在唾弃他。      帮人要帮心，要“悉自具足，不离汝心”。你要想成功一件事情，不能离开你的心。修心是不是要心？帮人是不是要心？你认真做每一件事情，是不是离不开你的真心啊？你没有真心，别人怎么会接受你的帮助？不用心做的事情，哪一件事情能成功的？所以</vt:lpstr>
      <vt:lpstr>一切烦恼俱来自于你的心，一切业障也俱来自于你的心。心有业了，障就来了；心有烦了，恼怒就来了。但是你的心本来是空寂的，本来是空的，因为你本来没有很多想法，是因为不停的因果，然后如梦幻泡影般地一会儿出来、一会儿没有，在你的心中。你想不通，你的心出不了三界，还在五行中，怎么求菩萨？希望大家要懂得，人与人要有平等心，你就用了这个心。对人要平等，对事物能够看透，就是平等心。不管对什么样的事物，只要用平等心、用同情心、用感动的心、用慈悲心去帮助他，心心相印，他一定被你感动。</vt:lpstr>
      <vt:lpstr>     佛为什么能够救度这么多的众生？他就是让我们每一个人“大道虚旷，绝思绝虑”。我们不要去乱想，不要去想到底。不要去乱想，很多事情都是想出来的害怕，想出来的难受，想出来的烦恼。体会佛跟我们没有什么不相同，只是我们还没有达到佛的境界。当你理解佛，你不就是佛吗？所以佛在我们心中。那么既然佛在心中，佛就不会有贪瞋痴三毒，所以我们心中要远离贪瞋痴，离开一切善恶的妄想。我们要离开一切善恶的妄想，有什么善、有什么恶的？一切不就是因果吗？行住坐卧，触目遇缘，懂得“我今天走路也好，坐下来也好，住在这个房子里也好，睡觉也好，都是佛性长存”。</vt:lpstr>
      <vt:lpstr>所以心中平安，碰到什么事情都是接触到缘分，然后一切随缘，不去跟缘分去争、去抢、去夺，你就是拥有妙法。佛之妙用（就是佛性在你心中的妙用），那是没有什么不相同的，都是一样。      所以“境缘无好丑，好丑起于心”，这句偈语就是告诉我们，每一个人的环境和缘分没有好、没有坏的。真的碰到一个不好的缘分，可以把它转换成一个好的缘分。这个人来跟你搞，你可以跟他交朋友，变成善缘的，对不对？你对这个人好和不好，在于你的心。举个简单例子，人家给你带过来一个孩子，对方没告诉你这孩子是</vt:lpstr>
      <vt:lpstr>谁，经常跟你在一起玩。“你多带带他，我们给你一点补贴，你把这孩子带带大，好吗？这孩子很可怜的。”然后这孩子就跟过来了，你对他天天很好，对他天天很好，终有一天你会知道他是谁的孩子。有些人一看，对他不好，天天对他不好，到了最后孩子大一点的时候，那个来让他领的人说：“你知道这孩子是谁吗？就是曾经小时候被你送给隔壁邻居你自己生的那个孩子，你不要他了。”这个时候你的感觉怎么样？如果给你的时候就告诉你“这是你的孩子”，你会这么领吗？是不是你的心在转变？是不是你的良心在转变？</vt:lpstr>
      <vt:lpstr>所以“境缘无好丑，好丑起于心”，是你的心在变化。这个时候你再看这个孩子，长得再难看你也觉得他很可爱，你会泪流满面的。所以人的心会让你激动、感动，会让你痛苦，让你法喜，全是在于心。学佛学得好的人要把心息掉，学到一定阶段了，不要去用这种罣碍的心、自私的心。今天这个孩子给你领，你有自私的心，“哎哟，很讨厌，叫我领这孩子。虽然拿点费用，我觉得他很讨厌，领孩子很难的。”那你这个心要息掉，你就是用平等心对孩子，你就不会罣碍，就不会觉得对不起他。</vt:lpstr>
      <vt:lpstr>     妄情从哪里来？情从哪里来？虚妄的，虚幻的。谈恋爱的时候，哪个不希望能够白头偕老？对一个人好的时候，这个情完全忘了自己，就想到对方，叫“忘情”。还有一个“妄”，虚妄的“妄”，因为这些情以后都会变掉，都会没有，都会让你受到刺激，那么你就懂得了去掉妄情，才会找到真情。真情在哪里？就是你的真心所为，要有真的心。佛法讲“但息妄缘，即如如佛”，也就是说，你如果把一些不该有的缘分忘记、灭掉（就是把这个缘分灭度），然后你就像佛一样，常住佛性，常住真心。</vt:lpstr>
      <vt:lpstr>     “佛法在世间，不离世间觉”，也就是说佛法永远在世间，看你怎么去找。你能够找到佛法，就是拥有了智慧。你们现在这些佛子找到了佛法，拥有了佛法在世间；如果你们今天还在缘分当中，在红尘当中滚滚，离不开人间的五浊恶世，你们将在世间继续迷惑颠倒。这就是佛法让我们懂得，佛法已经在世间，要靠你在世间的觉悟。所以希望大家学佛人好好地觉悟，改变自己的心，才能出离六道。       佛教界经常讲一句话叫“难行之事”，这个世界上很多事情非</vt:lpstr>
      <vt:lpstr>常难做的，难行之事，实际上“难行”，“哎哟，这件事情很难的”，经常嘴巴里说“这个事情很难行的，不行啊”，这个人已经在后退。因为当一个学佛人不努力上进，他就是在后退，这件事情让它变成难行之事，他已经在后退。       学佛人拥有的恒心，那是最难得的。所以你去看，能够跟着师父十几年修心修下来，甚至二十年、三十年修下来的人都有，他就是非常难得的，因为在他的心中拥有了佛性。我们经常讲，发心容易，恒心难。在学佛中有很多人发心，在菩萨那里“我保证，我保</vt:lpstr>
      <vt:lpstr>证，我一定要怎么样、怎么样”，到最后坚持不了，很可惜。任何一个学佛修心之人，只要你拥有恒心，你的心就会清净。你们没听到过这句话，师父告诉你们，拥有恒心的人，他的心能保持清净。你们想想，经常保持家里干净的人，他的家是不是干净？所以恒常就会清净，能够清净的人就能够忍辱，就能够守戒。对所有人来说，只要能够恒常用心的人，他就不会把他所修的心变成难行之事，很容易。一件事情，这个人只要坚持，人家说“哎哟，你不容易啊，几十年，你看你这么坚持下来，修得这么好”，这个人有恒心，</vt:lpstr>
      <vt:lpstr>对他来讲没有什么难的。我举个简单例子，有些人天天喜欢睡懒觉，你叫他爬起来，偶然的一天，他难受吧？这件事情难行吧？但是他如果天天这个时间爬起来，对他来讲很正常，他就起来了。       广发恒心。今天师父跟你们说，恒心，特别重要。广发恒心，能赢得别人的真心。想想看，你对人家一直很好，“恒”就是永恒的心，“我天天对你好，我对他一直好”，你是不是能够赢得别人的真心？在这个社会上很多人，跟你们作对的人，他为什么不相信</vt:lpstr>
      <vt:lpstr>你，看不起你？因为你对他没有恒心，你一会儿对他好，一会儿对他不好，人家害怕了。一会儿对他好得不得了，有利益的时候，“哎呀，Darling（亲爱的）”，怎么好怎么好；等到你不开心的时候，对他不好了，人家觉得你像一个舢板一样飘忽不定，你叫人家怎么能够对你好呢？怎么样给你真心呢？所以真心不需要有能力，师父说没能力的人，只要有真心，只要有纯洁心，你就能够让别人感受到真心和诚心。所以一个有恒心的人，有纯洁心的人，别人会非常地感恩你，连佛光都会给你照耀，你当下就能证得善果。</vt:lpstr>
      <vt:lpstr>【思考】      如何理解心净就是佛土净。      为何要广发恒心。  【佛学常识】      百千法门，同归方寸”      “河沙妙德，总归心源”      “佛法在世间，不离世间觉”      广发恒心</vt:lpstr>
      <vt:lpstr>【记诵】      心净就是佛土净。“百千法门，同归方寸”，“河沙妙德，总在心源”都是来自于心源。      “悉自具足，不离汝心”。人与人要有平等心，你就用了这个心。“大道虚旷，绝思绝虑”。“境缘无好丑，好丑起于心”，“但息妄缘，即如如佛”把一些不该有的缘分忘记、灭掉，常住佛性，常住真心。      “佛法在世间，不离世间觉”，你能够找到佛法，就是拥有了智慧。      拥有恒心的人，他的心能保持清净。恒常就会清净，能够清净的人就能够忍辱，就能够守戒。广发恒心。</vt:lpstr>
      <vt:lpstr>       整个宇宙空间，大到十方三界，小到一个家庭、一个人的身心，其实都需要一个平衡的空间，而这个空间应该充满着空性和祥和。 但人固有的自私心可以让整个宇宙空间失去平衡，可以让家庭崩溃，让事业受损，让个人受伤。      人类社会发展到今天，如果人人多奉献一点爱，这个世界将更加美好，而现在人人都想多占一点便宜，多占一点好处，结果自己得不到，别人得到了，都会成为他的痛苦。</vt:lpstr>
      <vt:lpstr>     现在的人整天活在斤斤计较和比较当中，根本没有一丝的快乐可言。      自私就是邪恶的出发点，自私的人就是个人业障的起源。      自私心人人皆有，无私无畏无有求。      念经修心度有情，再苦再难修真心。      大家想一想，多少罪恶都是从自私开始，婚姻上的自私，钱财上的自私，感情上的自私……所以要守住自己的戒，人不能为自私活着，因为每天人的一个自私的理念，都会给你带来痛苦和烦恼，每一天的自私就是你烦恼的引爆点。</vt:lpstr>
      <vt:lpstr>     只要有自私你就会有挫折，得不到了难受，得到了担心，失去了痛苦，拿回来了又担忧再次失去。整个人活在烦恼和痛苦中，业障缠身，造成你随时随地的难受。      因为自私是建立在伤害众生基础上的快乐，所以自古以来，自私的人最终总会吃亏。自私心不除，无人能帮助。       学佛经常讲，天堂和地狱，一念之差。我们学佛人天天想怎么帮助人家，想到就快乐，所以我们学佛人的快乐是建立在帮助别人的基础上的，那种快乐是在行禅。</vt:lpstr>
      <vt:lpstr>     学佛人要保持“寂静不动”。我们寂静是为了自我沉淀，积蓄能量；不动是为了行禅，八风吹不动，增长智慧和守戒。所以寂然不动就是我们快乐的出发点。      环境不圆满，人性可调换。自私心不除，求谁都无助。      这个世界，人生活的环境有痛苦有幸福，但是自私的人，他会在痛苦当中，变得越来越痛苦，因为他的自私不能得到别人的帮助。同样，学佛的人，他也有痛苦，但是他的痛苦在别人的帮助下，在自己的心态调节下，会转变成幸福。所以同样的苦，两种不同的转变，不同的结果。这就是我们为什么要学佛的道理。</vt:lpstr>
      <vt:lpstr>     平安是福谁都知，不消业障变愚痴。      为名为利梦已倦，欲望太多难团圆。       记住，快乐来自于相互帮助。环境永远不能让你圆满，但是环境有时会让你变得更痛苦或转换成更好，取决于你的心。你用菩萨的心，去做对众生有利的事情，与天地契合，自然得到菩萨和护法神的保佑，人生充满着自在和快乐，这就是“常乐我净”。      人必须要干净，人要无我，你才能得到快乐，证得了自己的佛性，才能得到学佛学法的快乐。</vt:lpstr>
      <vt:lpstr>     利益众生是我们学佛人的基本态度。把世间的无常苦，转变为促进我们学佛精进的动力。我相的不干净，是因为自己的自私心，让自己去除了光明心。      所以真正地想在人间得到自在与快乐，首先要去除自私心，你才能与天地合一，与佛合一，才能拥有天地之德。      学习菩萨的慈悲，你的人生就有无限的潜能，才能众善奉行。       利益众生最重要，学佛学法开心笑。      世间无常天天闹，明心见性乐逍遥。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点滴心度</cp:lastModifiedBy>
  <cp:revision>162</cp:revision>
  <dcterms:created xsi:type="dcterms:W3CDTF">2019-06-19T02:08:00Z</dcterms:created>
  <dcterms:modified xsi:type="dcterms:W3CDTF">2022-10-27T12:50:14Z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1033-11.2.0.11341</vt:lpwstr>
  </property>
  <property fmtid="{D5CDD505-2E9C-101B-9397-08002B2CF9AE}" pid="3" name="ICV">
    <vt:lpwstr>FD11847AE7DC42FC9B6D392F334056B0</vt:lpwstr>
  </property>
</Properties>
</file>