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370" r:id="rId7"/>
    <p:sldId id="2529" r:id="rId8"/>
    <p:sldId id="2530" r:id="rId9"/>
    <p:sldId id="2531" r:id="rId10"/>
    <p:sldId id="2532" r:id="rId11"/>
    <p:sldId id="2543" r:id="rId12"/>
    <p:sldId id="2544" r:id="rId13"/>
    <p:sldId id="2545" r:id="rId14"/>
    <p:sldId id="2546" r:id="rId15"/>
    <p:sldId id="2548" r:id="rId16"/>
    <p:sldId id="2549" r:id="rId17"/>
    <p:sldId id="2550" r:id="rId18"/>
    <p:sldId id="2559" r:id="rId19"/>
    <p:sldId id="2557" r:id="rId20"/>
    <p:sldId id="2556" r:id="rId21"/>
    <p:sldId id="2555" r:id="rId22"/>
    <p:sldId id="2533" r:id="rId23"/>
    <p:sldId id="2534" r:id="rId24"/>
    <p:sldId id="2535" r:id="rId25"/>
    <p:sldId id="2536" r:id="rId26"/>
    <p:sldId id="2537" r:id="rId27"/>
    <p:sldId id="2538" r:id="rId28"/>
    <p:sldId id="2539" r:id="rId29"/>
    <p:sldId id="2540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第114集 《 "十如是" 一如不二》【原文】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第114集 《 "十如是" 一如不二》【原文】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第114集 《 "十如是" 一如不二》【原文】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第114集 《 "十如是" 一如不二》【原文】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是作的意思，就是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所造作的善恶业。</a:t>
            </a:r>
            <a:r>
              <a:rPr lang="zh-CN" altLang="en-US" sz="3000"/>
              <a:t>如是作就是告诉大家</a:t>
            </a:r>
            <a:r>
              <a:rPr lang="zh-CN" altLang="en-US" sz="3000" b="1"/>
              <a:t>善恶终有报，作善得善，作恶得恶。</a:t>
            </a:r>
            <a:r>
              <a:rPr lang="zh-CN" altLang="en-US" sz="3000"/>
              <a:t>这个业是实实在在作的，这个善也是实实在在作的。所以知道了这些，你就知道苦来了是自己作孽，善来了，享福了，那是自己的善。</a:t>
            </a:r>
            <a:br>
              <a:rPr lang="zh-CN" altLang="en-US" sz="3000"/>
            </a:br>
            <a:r>
              <a:rPr lang="en-US" altLang="zh-CN" sz="3000"/>
              <a:t>    </a:t>
            </a:r>
            <a:r>
              <a:rPr lang="zh-CN" altLang="en-US" sz="3000"/>
              <a:t> 如是因是什么呢？就是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所种的因，实实在在种下去的身口意的因。</a:t>
            </a:r>
            <a:r>
              <a:rPr lang="zh-CN" altLang="en-US" sz="3000"/>
              <a:t>你这个因种下去了，是不是身体上犯戒了？口业，意中犯戒了。这些因种下去了，是实实在在的，那么如是因。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接下去，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如是缘。缘就是令因生果的助缘。</a:t>
            </a:r>
            <a:r>
              <a:rPr lang="zh-CN" altLang="en-US" sz="3000"/>
              <a:t>因为种下去的因会有成熟的果，然而这个成熟的果，在果还没有成熟的时候有助缘。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比方说夫妻两个人吵架，爸爸在背后讲妈妈不好，妈妈背后讲爸爸不好，两个人恶缘已经种上了；但是孩子去告诉妈妈“爸爸在背后讲你”，或者儿子在爸爸面前说“妈妈在背后讲你”，这个恶缘造成了两个人恶缘的爆发，这个就是助缘——</a:t>
            </a:r>
            <a:r>
              <a:rPr lang="zh-CN" altLang="en-US" sz="3000" b="1"/>
              <a:t>助推它的恶缘成熟，或者助推它的善缘成熟。</a:t>
            </a:r>
            <a:r>
              <a:rPr lang="zh-CN" altLang="en-US" sz="3000"/>
              <a:t>我们把它翻成正能量，有一个人一直在背后做好事，从来不告诉别人，别人都不知道，但是有一个人告诉大家：“你们知道吗？默默无闻、勤勤恳恳的某某某，他一直在做很多善事，你们所做的事情都是他默默无闻做的。”“这么好的人。”那么大家都对他恭敬，让他做模范，实际上就是助推了他这个缘分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 algn="l"/>
            <a:r>
              <a:rPr lang="zh-CN" altLang="en-US" sz="3000"/>
              <a:t>就是令因生果的助缘。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接下去是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如是果。</a:t>
            </a:r>
            <a:r>
              <a:rPr lang="zh-CN" altLang="en-US" sz="3000"/>
              <a:t>如是果是什么呢？就是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由缘催生的果实。</a:t>
            </a:r>
            <a:r>
              <a:rPr lang="zh-CN" altLang="en-US" sz="3000"/>
              <a:t>催生是什么意思？助长，比方说果来了，是实实在在来了，这个果来了是真实不虚的。你</a:t>
            </a:r>
            <a:r>
              <a:rPr lang="zh-CN" altLang="en-US" sz="3000" b="1"/>
              <a:t>只要种因，一定会有果出来</a:t>
            </a:r>
            <a:r>
              <a:rPr lang="zh-CN" altLang="en-US" sz="3000"/>
              <a:t>；你只要骂别人，别人一定会骂你；今天你只要在背后讲别人坏话，早点晚点他会知道，他会不开心，因为这个缘分种下去了，会催生出来这个果报。所以菩萨让我们要懂得这些，就不会去乱讲话了。你要讲别人不好的时候，先想想他会知道吗？如果你知道他会知道，就不要讲。所以佛法界不讲别人不好，不去讲别人短处，多看看自己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 algn="just"/>
            <a:r>
              <a:rPr lang="en-US" altLang="zh-CN" sz="3000"/>
              <a:t>     </a:t>
            </a:r>
            <a:r>
              <a:rPr lang="zh-CN" altLang="en-US" sz="3000"/>
              <a:t>第九是如是报。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如是报是由因招致的报应。</a:t>
            </a:r>
            <a:r>
              <a:rPr lang="zh-CN" altLang="en-US" sz="3000"/>
              <a:t>种下去的因会报应吗？想躲都躲不了。举个简单例子，你今天刚刚出门，一看，下了几滴毛毛雨，然后你一想“去拿把伞吧？”“哎，出都出来了，再回家去拿伞，累不累？算了，撑一撑吧，走过去也不远。”刚刚没走几步，“哗——”全部下来了。你看看，今天因为这个懒惰的因，招致你的报应，就是被淋了全身湿透。像这种报应如影随形。你今天眼睛冲人家一个善意，人家就回你一个善意；你今天眼睛冲人家一个恶意，人家就恶狠狠地盯着你。现在小青年一个含情脉脉的眼光看别人一眼，就找麻烦了，人家就盯住你了。所以不要去造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因，一定会有果报。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第十是如是本末究竟。实际上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“如是本末究竟”</a:t>
            </a:r>
            <a:r>
              <a:rPr lang="zh-CN" altLang="en-US" sz="3000"/>
              <a:t>，就是我们经常讲的，做一件事情最后达到怎么样的究竟，最后是怎么样呢？就是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以“名如是相”为本、“名如是报”为末。就是最后总归会受报的，有开始就会有结束。</a:t>
            </a:r>
            <a:r>
              <a:rPr lang="zh-CN" altLang="en-US" sz="3000"/>
              <a:t>任何一个人都要想到……很多孩子毕业之后找到份工作了，“我找到工作了，好开心啊！”你应该知道只要有进去的一天，就有出来的一天。一个孩子生出来了，“好开心啊！”你就要想到终有一天会离开的。你今天拥有了这个职位了，可能这个职位终有一天你会离开的。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如是果、如是因、如是</a:t>
            </a:r>
            <a:endParaRPr lang="zh-CN" altLang="en-US" sz="30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报……一切的一切，都有一个万物不变、真实不变的真理在，一个本性，来不得半点的虚伪和虚假。</a:t>
            </a:r>
            <a:r>
              <a:rPr lang="zh-CN" altLang="en-US" sz="3000"/>
              <a:t>你都要明白。一个成功的人为什么能够成功？因为他知道他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今天做什么一定会得什么，行善积德，最后得到究竟圆满。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在佛法十法界中，有一个叫“十如是”，现在大家知道了吗？师父刚刚就把“十如是”简单地跟大家讲了一下。以后你们要懂得，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修学，如果你能够依照十如是去用心，因缘成熟之后不管碰到什么缘分，你只要一接触到，马上就知道这是善还是恶，这个事情一定会有果报，你就豁然开悟。</a:t>
            </a:r>
            <a:r>
              <a:rPr lang="zh-CN" altLang="en-US" sz="3000"/>
              <a:t>想想看是不是这样？人家跟你说“我们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去做一件事情好吗？这个便宜啊……”你马上就知道，只要便宜的，它不一定完全是好货，就这么简单。</a:t>
            </a:r>
            <a:r>
              <a:rPr lang="zh-CN" altLang="en-US" b="1"/>
              <a:t>你心中有“如是”，懂得如是因一定会有如是果</a:t>
            </a:r>
            <a:r>
              <a:rPr lang="zh-CN" altLang="en-US"/>
              <a:t>：“为什么它会便宜呢？”总有道理吧？对不对？就像人家买房子一样的，为什么这个房子卖出来这么便宜？你去看了房子，都很好，左右没不好，前后也没有什么风水不好，家里也蛮漂亮，为什么卖这么便宜？便宜就便宜了，挑到一个大便宜了，买！邻居都不理你，住了一段时间之后，邻居才告诉你，隔壁那个是麻风病死掉的。你想想看，哪有没有如是因、如是果的？这个世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界上</a:t>
            </a:r>
            <a:r>
              <a:rPr lang="zh-CN" altLang="en-US" sz="3000" b="1"/>
              <a:t>种因得因，种果得果。</a:t>
            </a:r>
            <a:r>
              <a:rPr lang="zh-CN" altLang="en-US" sz="3000"/>
              <a:t>这个世界上只有你自己愚痴，你不了解，相信这件事情，你只要遇缘，你马上就要触著（接触的“触”，“著”就是接触到）。你要豁然开朗，马上就要明白。在古代，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修心的人单单学十如是，就有很多修心见性成佛的人。什么都不讲，就讲因果，就能成佛。</a:t>
            </a:r>
            <a:r>
              <a:rPr lang="zh-CN" altLang="en-US" sz="3000"/>
              <a:t>因为你知道种因得因，种果得果，你知道十如是的话，怎么会去造这种不好的因？如是因，如是果。你今天暗算别人一下，这个因种下去了，别人暗算你是迟早的事情。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见性成佛，</a:t>
            </a:r>
            <a:r>
              <a:rPr lang="zh-CN" altLang="en-US" sz="3000"/>
              <a:t>你明白了道理，就可以知道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佛法最重要的，是在自</a:t>
            </a:r>
            <a:endParaRPr lang="zh-CN" altLang="en-US" sz="30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己的日常生活中时时刻刻提得起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观照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的能力。</a:t>
            </a:r>
            <a:r>
              <a:rPr lang="zh-CN" altLang="en-US" sz="3000"/>
              <a:t>你观照了吗？你看穿事物了吗？看穿自己的本性了吗？你知道你是什么样的料？你知道自己在男女色情方面过不了，自己很清楚，不要去接触；你知道自己在吃的方面控制不住，就少碰吃的东西；你今天知道自己在钱财方面碰不了，就不要去碰。那么就增加你这方面的力量。所以“观照观照”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时时刻刻观照，照看好自己的心，不要让它贪瞋痴慢疑，不要让自己进入五浊恶世当中。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世间法与出世间法是一不是二。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人成即佛成，你想修出六道也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好，你在六道当中修也好，实际上都是一个字——修。</a:t>
            </a:r>
            <a:r>
              <a:rPr lang="zh-CN" altLang="en-US" sz="3000"/>
              <a:t>做人做得好和做得不好，都是做人；读书读得好和读得不好，都是学习。是一不是二。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能学佛的人就是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一法如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一法如是什么意思？就是</a:t>
            </a:r>
            <a:r>
              <a:rPr lang="zh-CN" altLang="en-US" sz="3000" b="1"/>
              <a:t>要了解这个事物的真实之相、真如实相，一切法如都是真实的根。</a:t>
            </a:r>
            <a:r>
              <a:rPr lang="zh-CN" altLang="en-US" sz="3000"/>
              <a:t>要记住，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看问题要看到本质，世间一切皆虚空，能够看到事物本质，就是一如不二，</a:t>
            </a:r>
            <a:r>
              <a:rPr lang="zh-CN" altLang="en-US" sz="3000"/>
              <a:t>就明白了不管是出世间与世间，都是一如不二。要懂得这个世间，不管修出世还是在世，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都是真实的，要用心，有缘分，要懂得一切真实相，理解了才能修出来，</a:t>
            </a:r>
            <a:r>
              <a:rPr lang="zh-CN" altLang="en-US" sz="3000"/>
              <a:t>不能理解真如实相，是修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不出六道的。要想证得烦恼与菩提不二，就要好好地了解真如实相。</a:t>
            </a:r>
            <a:r>
              <a:rPr lang="zh-CN" altLang="en-US" b="1"/>
              <a:t>烦恼即菩提，是一不是二，生死与涅槃也不二，</a:t>
            </a:r>
            <a:r>
              <a:rPr lang="zh-CN" altLang="en-US"/>
              <a:t>都是一样的。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看事物要看到它的本质，要懂得这个道理。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一个人迷惑了，不懂了，他就是在世间；一个人觉了（就是觉悟了），他就是在净土。</a:t>
            </a:r>
            <a:r>
              <a:rPr lang="zh-CN" altLang="en-US"/>
              <a:t>今天想通了，活在天上；今天想不通了，在痛苦了，就是活在世间。怎样让自己的心和念头要干净？心要净，所以师父写了两个字“净心”，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心净就是佛土净。干净的心，你的心中就是净土，就能常住菩萨。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如何理解修心的人单单学十如是，就有很多修心见性成佛的人。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如何理解世间法与出世间法是一不是二。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十如是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诸法实相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见性成佛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观照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一法如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在佛经上“如是”有十如是，“如”就是指一切万物真实不变的本性；“是”就是真实不虚妄的意思。唯佛和佛才能够理解究竟诸法实相。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“所谓诸法如是相、如是性、如是体、如是力、如是作、如是因、如是缘、如是果、如是报、如是本末究竟”。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如是果、如是因、如是报……一切的一切，都有一个万物不变、真实不变的真理在，一个本性，来不得半点的虚伪和虚假。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见性成佛，佛法最重要的，是在自己的日常生活中时时刻刻提得起观照的能力。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世间法与出世间法是一不是二。看问题要看到本质，世间一切皆虚空，能够看到事物本质，就是一如不二，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68310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现代人说，一个人的思维和想法正确，实际上就叫“思路明白”，就是他对这个道理很明白。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“思路明白”的人，他看问题是看在心里，不一定说。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他首先会想，这件事情他说了之后，会产生什么后果。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如果能帮忙就帮，不能帮的，他看过就忘了。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因为在这世界上，太多事情，不是你想看就看得懂的，这就叫“不动因果”。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56485" y="333375"/>
            <a:ext cx="7479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师父每日佛言佛语（2021年4月4日）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《妙心放下》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一看就烦是眼障，一听就烦心不刚，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一说就烦是口脏，一想就烦是业障。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学佛后，要非礼勿言，非礼勿听，非礼勿动，非礼勿视。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就是让你觉得“不是正道的、正能量的人和事”，就不要去看，去听，去说，去动。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因为你心一动就会烦躁。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学佛的路非常长，但是你可以沿着这条正道每天坚持走一点，这就是每天在修心。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别人愿意怎么做，那是别人的因果。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在你成就自己“道果”的时候，你必须少看，少听，少说，心少动。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先自修，才度众。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不哭不笑是凡人，能哭能笑是常人，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常笑少哭没有恨，哭笑放下有善根，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看破哭笑弥勒成。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在这世界上，很多事情你说不通，写信能看懂；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很多事情写信不能写，但是你可以通过别人去说。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只要能把这个事情解决了，就叫“妙心”。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你只要能让这个人把本性流露出来，让他学佛了，这就叫“妙心”。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不管用什么方法，只要让他拥有“慈悲心”，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肯学佛，愿意出来帮助别人，你已经在修“慈悲实相”。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学佛人经常说，看因果。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学佛人要注意学佛不是学给别人看，不是说给别人听的，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是你的心真的要放下，是你的意念真的要干净，是你的口永远不去造恶业，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你这就叫“证悟”。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证悟自己的佛心，观照自己的良心，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拥有自己的佛性，行深自己的本性。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能断除烦恼好好学佛，就是一门精进。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断烦恼，不是一下子断得了，是从浅入深。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先断掉一个烦恼意念，然后你再断两个烦恼心，再慢慢想通，断掉三个烦恼障。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彻底开悟了，才能把所有烦恼全部断掉。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想一想有什么事情可以想不通。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过去太多事情，想得通也过了，想不通也没了，过去的全断除了。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先去除过去的烦恼，再放下现在的烦恼，这就叫“彻底放下”。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每日行善把心开，放心度过一切灾，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用心越过每个害，学佛无心无罣碍。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妙心放下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"十如是" 一如不二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114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592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805A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好，今天继续给大家说《白話佛法》。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师父跟大家讲一讲“如是”。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在佛经上“如是”有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十如是</a:t>
            </a:r>
            <a:r>
              <a:rPr lang="zh-CN" altLang="en-US" sz="3000"/>
              <a:t>——十个如是。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“如”就是指一切万物真实不变的本性；“是”就是真实不虚妄的意思。</a:t>
            </a:r>
            <a:r>
              <a:rPr lang="zh-CN" altLang="en-US" sz="3000"/>
              <a:t>我们说“如是如是”，就是“真实的、真实的，不虚妄的、不虚妄的”。在佛经《法华经》里曾经讲过：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唯佛和佛</a:t>
            </a:r>
            <a:r>
              <a:rPr lang="zh-CN" altLang="en-US" sz="3000"/>
              <a:t>（就是只有佛和佛）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才能够理解究竟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诸法实相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也就是说，这个人间究竟到底的实实在在真实不变的诸法实相，只有佛能够理解。佛经上说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“所谓诸法如是相、如是性（本性）、如是体、如是力、如是作、如是因、如是缘、如是果、如是报、如是本末究竟”。</a:t>
            </a:r>
            <a:r>
              <a:rPr lang="zh-CN" altLang="en-US" sz="3000"/>
              <a:t>师父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接下来跟大家一条条谈。本末究竟，就是这个事情从头到底到底是怎么回事，是一个什么样真实不变的事情呢？人家说“如是如是”，就是古时候说“是真实的、是真实的”，不是假的，“如是如是”。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十如是就是指诸法实相存在的十种必要的条件。</a:t>
            </a:r>
            <a:r>
              <a:rPr lang="zh-CN" altLang="en-US" sz="3000"/>
              <a:t>我们学佛，这个世间实实在在的诸法实相有条件的。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如果不是真实的本性所出来的，不是真实不虚妄的，那就不一定符合这个条件。</a:t>
            </a:r>
            <a:r>
              <a:rPr lang="zh-CN" altLang="en-US" sz="3000"/>
              <a:t>这个宇宙一切万有、包罗万象的当中，必然的真理和规则就是：实实在在的体，实实在在的力，实实在在的作，实实在在的如是因、如是果……我们经常看到电影中，有很多居士问高僧大德：“师父，什么情况？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这个师父就跟他说如是因、如是果，实际上就是真实存在的因、存在的果。师父现在十如是一条一条开始跟你们分析，就是让我们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理解佛法的真如实相，在十法界当中的每一界都有真如实相。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如是相是什么？顾名思义，如是相就是外面显现的形相。“这个人，看到他如是相。”“真的是。你看，实实在在让我看到显现出来的一种形相。”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显现出来的一种本相体就是如是相。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如是性</a:t>
            </a:r>
            <a:r>
              <a:rPr lang="zh-CN" altLang="en-US" sz="3000"/>
              <a:t>是讲什么呢？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就是内具的理性。</a:t>
            </a:r>
            <a:r>
              <a:rPr lang="zh-CN" altLang="en-US" sz="3000"/>
              <a:t>很多人讲理智更重要，理性，这个人理解这个世界，理解了这个世界就内具他拥有的理性。拥有理性的人不会跟别人争吵；拥有理性的人，能够化解自己心中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的烦恼；拥有理性的人，碰到烦恼就转换菩提。理性就叫如是性。因为我们人本身就有解决烦恼、问题的方法，只是你没有去挖掘。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第三是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如是体。</a:t>
            </a:r>
            <a:r>
              <a:rPr lang="zh-CN" altLang="en-US" sz="3000"/>
              <a:t>如是体是什么呢？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万物具有的本质。</a:t>
            </a:r>
            <a:r>
              <a:rPr lang="zh-CN" altLang="en-US" sz="3000"/>
              <a:t>无论什么事情都有本质吧？比方说造一座房子，它的本质是什么？砖，对不对？造一个大楼要钢筋水泥，这就是它的本质，如是体。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如是力</a:t>
            </a:r>
            <a:r>
              <a:rPr lang="zh-CN" altLang="en-US" sz="3000"/>
              <a:t>是什么？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力量，由体所产生出来的一种力量。</a:t>
            </a:r>
            <a:r>
              <a:rPr lang="zh-CN" altLang="en-US" sz="3000"/>
              <a:t>你今天拥有了身体，健壮的身体，是不是会产生一种健壮身体所拥有的力量？否则哪来的力量？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因为有体在，接下去是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如是作。</a:t>
            </a:r>
            <a:r>
              <a:rPr lang="zh-CN" altLang="en-US" sz="3000"/>
              <a:t>人家说作孽、作业，这就是如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第114集 《 "十如是" 一如不二》【原文】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6586</Words>
  <Application>WPS 演示</Application>
  <PresentationFormat>宽屏</PresentationFormat>
  <Paragraphs>126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佛语心为宗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157</cp:revision>
  <dcterms:created xsi:type="dcterms:W3CDTF">2019-06-19T02:08:00Z</dcterms:created>
  <dcterms:modified xsi:type="dcterms:W3CDTF">2022-10-20T10:35:59Z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3FD25C32BB554CD989BFD87C5F8FC213</vt:lpwstr>
  </property>
</Properties>
</file>