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9" r:id="rId3"/>
    <p:sldId id="310" r:id="rId4"/>
    <p:sldId id="311" r:id="rId5"/>
    <p:sldId id="312" r:id="rId6"/>
    <p:sldId id="370" r:id="rId7"/>
    <p:sldId id="2586" r:id="rId8"/>
    <p:sldId id="2587" r:id="rId9"/>
    <p:sldId id="2588" r:id="rId10"/>
    <p:sldId id="2589" r:id="rId11"/>
    <p:sldId id="2590" r:id="rId12"/>
    <p:sldId id="2591" r:id="rId13"/>
    <p:sldId id="2592" r:id="rId14"/>
    <p:sldId id="2596" r:id="rId15"/>
    <p:sldId id="2597" r:id="rId16"/>
    <p:sldId id="2600" r:id="rId17"/>
    <p:sldId id="2601" r:id="rId18"/>
    <p:sldId id="2593" r:id="rId19"/>
    <p:sldId id="2594" r:id="rId20"/>
    <p:sldId id="2595" r:id="rId21"/>
    <p:sldId id="2602" r:id="rId22"/>
    <p:sldId id="2603" r:id="rId23"/>
    <p:sldId id="367" r:id="rId24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23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第113集 《知觉是心念的根》【原文】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第113集 《知觉是心念的根》【原文】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第113集 《知觉是心念的根》【原文】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第113集 《知觉是心念的根》【原文】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第113集 《知觉是心念的根》【原文】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第113集 《知觉是心念的根》【原文】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第113集 《知觉是心念的根》【原文】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第113集 《知觉是心念的根》【原文】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第113集 《知觉是心念的根》【原文】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第113集 《知觉是心念的根》【原文】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第113集 《知觉是心念的根》【原文】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第113集 《知觉是心念的根》【原文】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第113集 《知觉是心念的根》【原文】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第113集 《知觉是心念的根》【原文】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微软雅黑 Light" panose="020B0502040204020203" charset="-122"/>
          <a:ea typeface="微软雅黑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成年之后登上王位，建立了孔雀王朝，带领军旅南征北讨，攻无不克，战无不胜。因此各地大小国的国王俯首称臣（情愿你是皇帝，我们是臣民），方圆二十八万里内尽是阿育王的属地。阿育王这句话说得可真是名副其实，他真的是很厉害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然而阿育王却叹了口气，他自己说：“唉，只是住在北方池里的龙王独独不肯降服于我。”这是令阿育王伤透脑筋的问题，因为在国境北方有一个三百余里的池塘，驻扎着一个龙王，因为昼夜供养佛的舍利一分，而有大威德神力。阿育王三次率军，领象、马、车、步等四部队前往征讨，皆无功而返（过去皇帝出征都是大象，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第113集 《知觉是心念的根》【原文】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代表着胜利。在东南亚，古时候大象代表着一种吉祥，能够成功；然后是马；然后是车，车套在马上的；然后步兵。就是这么出去，经常没有成功）。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那么阿育王就想：“想必是龙王供养佛舍利的功德逾越于我（就是比我还要大），使得朕用尽了所有的办法，龙王始终无视我的存在（就是不认为我能够战胜他）。”“来人啊！快快修立塔寺，斋僧供佛，供养三宝，朕要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培德植福</a:t>
            </a:r>
            <a:r>
              <a:rPr lang="zh-CN" altLang="en-US" sz="3000"/>
              <a:t>。”阿育王就要</a:t>
            </a:r>
            <a:r>
              <a:rPr lang="zh-CN" altLang="en-US" sz="3000" b="1"/>
              <a:t>造庙造塔，然后供僧人，供养三宝佛法僧。</a:t>
            </a:r>
            <a:r>
              <a:rPr lang="zh-CN" altLang="en-US" sz="3000"/>
              <a:t>在阿育王急促地催促下，全国各地纷纷开始兴建寺院，设坛延请高僧讲经说法，令全国人民普沾法雨，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第113集 《知觉是心念的根》【原文】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同生法悦，一时间僧侣来往不息，国内人人法喜充满，得大利益。整个地方都是法喜充满。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过了一段时间，阿育王自己暗自思忖道：“不知如今出征的机缘成熟了没有？我也做了这么多功德了，朕的福德与龙王的福德，现在要看一看究竟谁大呢？”阿育王毕竟非常聪明多智，而且非常善于变通，不久，他想了一个绝佳的妙计：他以同样质量的金子打造了一尊自身的塑像，再打造了一座龙王的雕像，很小的，分别放在秤的两头。造的时候黄金的分量是一样的，他就放在两边称分量。一放上去，第一个回合称的时候，龙重王轻，也就是龙王那头重，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第113集 《知觉是心念的根》【原文】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往下，阿育王的那个轻。阿育王皱着眉头，他就下令：“来人啊！继续大布施，请高僧们讲法。”他继续做更大的功德。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过了不久，他再称，没想到这次一称，秤这两头黄金平行了，一般大了。阿育王露出了一丝微笑：“嗯，看来我的决定是对的。粮官，开放粮仓，赈济国内孤苦无依的弱者。”他又做善事了。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又过了一段时间，阿育王怀着忐忑不安的心情，又将两座金色的塑像放在秤上两边，当他看见自己肖像的黄金往下沉的时候，他哈哈大笑，欣喜若狂地宣布准备出征的消息。他对下面的军队讲：“走吧！咱们攻打龙王去。这回必能大获全胜。”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第113集 《知觉是心念的根》【原文】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当时阿育王率领着十万大军，有马车，一路前进。走到半路，突然看见远方似乎有人，一队人马挡在路中央。不一会儿，前锋部队的将领挥着马鞭，赶快回到在部队当中的阿育王跟前汇报：“大王！龙王和龙族大小眷属已经在前恭候大王多时，准备请降（就是准备投降了）。”阿育王于是驾着马，快速地迎上前去，下马扶起跪在地上的龙王，并接受龙王所贡奉的佛舍利。从此以后，阿育王便</a:t>
            </a:r>
            <a:r>
              <a:rPr lang="zh-CN" altLang="en-US" sz="3000" b="1"/>
              <a:t>以恭敬心供养佛舍利，并建八万四千宝塔，弘扬佛法，广阐大乘不辍。</a:t>
            </a:r>
            <a:br>
              <a:rPr lang="zh-CN" altLang="en-US" sz="3000" b="1"/>
            </a:br>
            <a:r>
              <a:rPr lang="en-US" altLang="zh-CN" sz="3000"/>
              <a:t>     </a:t>
            </a:r>
            <a:r>
              <a:rPr lang="zh-CN" altLang="en-US" sz="3000"/>
              <a:t>这个故事就是告诉我们，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三宝在世间，弘扬佛法到十方，让众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第113集 《知觉是心念的根》【原文】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生能够认识真理，才能得到出世解脱的利益，这是为人间最上的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福田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活在这个世界上，学佛人应该怎么样能够成为一个无愧于众生的人，怎么样能够帮助到别人，要供养三宝，要恭敬，你会得到无量的福报。你供养三宝，你会得遇正法，别人看到你的所作所为，就会尊重你，降服于你。所以我们要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把握因缘，好好地精进努力，广种福田，能克期取证，早一点道业成就。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我们做人，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修行一辈子才会有意义。</a:t>
            </a:r>
            <a:r>
              <a:rPr lang="zh-CN" altLang="en-US" sz="3000"/>
              <a:t>人生就是这个样子，如果你不好好修，等你明白了，你也差不多了。所以要精进勤修，人干净了，身口意就会清净。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佛的身体、意念代表着佛性。</a:t>
            </a:r>
            <a:r>
              <a:rPr lang="zh-CN" altLang="en-US" sz="3000"/>
              <a:t>为什么说开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第113集 《知觉是心念的根》【原文】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口就是佛法？因为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你的身口意就是佛性。</a:t>
            </a:r>
            <a:r>
              <a:rPr lang="zh-CN" altLang="en-US" sz="3000"/>
              <a:t>所以</a:t>
            </a:r>
            <a:r>
              <a:rPr lang="zh-CN" altLang="en-US" sz="3000" b="1"/>
              <a:t>与身口意相应，好好地改变自己，产生智慧。</a:t>
            </a:r>
            <a:br>
              <a:rPr lang="zh-CN" altLang="en-US" sz="3000" b="1"/>
            </a:br>
            <a:r>
              <a:rPr lang="en-US" altLang="zh-CN" sz="3000"/>
              <a:t>     </a:t>
            </a:r>
            <a:r>
              <a:rPr lang="zh-CN" altLang="en-US" sz="3000"/>
              <a:t>过去佛法界有句话“护短心内非贤”，也就是说当你发生错误的时候，你护短，找理由，不承认，千方百计来抵挡自己做错的事情，你的心内非贤，不是一个贤达人士，你是一个没有修养的人。所以师父为什么叫你们不要找理由？因为这个世界上只有因果。若能像看别人缺点一样，能好好地天天盯着自己看，你已经在进步中了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今天就给大家说到这里，谢谢大家。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第113集 《知觉是心念的根》【原文】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如何理解你的心念正、有感觉，你看任何事物和人，都会觉得灵知灵觉。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阿育王供养三宝，培德植福降服龙王的故事给我们的启发。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灵知灵觉</a:t>
            </a: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知觉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培德植福</a:t>
            </a: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福田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第113集 《知觉是心念的根》【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【佛学常识】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>
              <a:lnSpc>
                <a:spcPct val="200000"/>
              </a:lnSpc>
            </a:pP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你的心念正、有感觉，你看任何事物和人，都会觉得灵知灵觉。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 知觉就是我们能够触摸到本性良知的一个照耀镜。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心要像佛一样，你才能处世圆融，佛性无碍，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三宝在世间，弘扬佛法到十方，让众生能够认识真理，才能得到出世解脱的利益，这是为人间最上的福田。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第113集 《知觉是心念的根》【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1034045"/>
            <a:ext cx="11268000" cy="5454000"/>
          </a:xfrm>
        </p:spPr>
        <p:txBody>
          <a:bodyPr/>
          <a:p>
            <a:pPr lvl="0"/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学佛行中道，才能不偏不倚；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为人行正道，才能不贪不邪。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有一种爱，超越人间红尘，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它是人伤我痛的菩提心，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它是无私的大爱，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这种爱就是慈悲。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心念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2021年2月17日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14245" y="382270"/>
            <a:ext cx="77628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师父每日佛言佛语（2021年2月17日）</a:t>
            </a:r>
            <a:b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《心念》</a:t>
            </a:r>
            <a:endParaRPr lang="zh-CN" altLang="en-US" sz="3200" b="1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有修养，有恒心，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才能如如不动，你才能看到佛光普照。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每个人的心，都是一本经；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看你什么心，念出什么经。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心念正，念佛经；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心念邪，不正经。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心在一念之间，能化出佛与魔。</a:t>
            </a: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</a:t>
            </a:r>
            <a:endParaRPr lang="en-US" altLang="zh-CN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心念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2021年2月17日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一念善心，仁慈经；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一念恶意，心魔经。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救度众生慈悲心，让你本性念心经；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贪瞋痴慢愚痴心，让你难逃阴魔心。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走向阳光，远离黑暗。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慈悲离愚痴，学佛得真知。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走向慈悲道，远离贪瞋痴。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心念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2021年2月17日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知觉是心念的根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41890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113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64528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801C </a:t>
            </a:r>
            <a:endParaRPr 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你的心念正、有感觉，你看任何事物和人，都会觉得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灵知灵觉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就像我们看到个小孩子，我们特别喜欢，“这个孩子真可爱，好像很有灵气”，实际上是你有灵气。所以经常讲一句话：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你看别人像菩萨，你定是菩萨。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知觉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就是我们能够触摸到本性良知的一个照耀镜</a:t>
            </a:r>
            <a:r>
              <a:rPr lang="zh-CN" altLang="en-US" sz="3000"/>
              <a:t>（能够照耀到光芒的镜子）。所以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学佛真的是要靠智慧</a:t>
            </a:r>
            <a:r>
              <a:rPr lang="zh-CN" altLang="en-US" sz="3000"/>
              <a:t>，不是单单地拜拜佛、念念经、擦擦水果、拖拖地这么简单，因为人在修行中有很多妄想，而且有累生累劫，无始劫以来多少人在六道中轮回，转不出来。他们多少世在轮回中颠倒妄想，他们多少世把这个世界当成了真的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第113集 《知觉是心念的根》【原文】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想想看，你们小的时候，是不是把自己所有的事情都当成真的？现在你们看看，所有的事情在今天看起来，是不是都是假的？因为过去了，没了。所以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要把色、声、香、味、触、法六贼所接触到的虚幻世界，认清它是虚幻的、不实的，</a:t>
            </a:r>
            <a:r>
              <a:rPr lang="zh-CN" altLang="en-US" sz="3000"/>
              <a:t>不能把它看成真的，否则就是认贼作父。你们看看，哪件事情不是六贼伤害我们的？眼睛看见了，气得不得了；耳朵听别人说了，气得不得了。所有的事情都有它的原因。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如果一个师父将弟子看成是自己的私有财产，如果这个师父让弟子皈依自己，说别的师父都不好，如果弟子皈依别的师父，他原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第113集 《知觉是心念的根》【原文】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来的师父就认为他像叛徒一样，这样的师父本身就是为了名闻利养，这种师父本身就是在执取妄念，在妄念中、在妄想中弘法。所以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真正有智慧的人要学习佛，他平等慈爱，对所有的众生都是一样的。</a:t>
            </a:r>
            <a:r>
              <a:rPr lang="zh-CN" altLang="en-US" sz="3000"/>
              <a:t>看看我们伟大的观世音菩萨，大慈大悲，随缘度众，对人间的事物和众生从来不分亲疏。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我们对人间不能有贪爱之念，就是放下执著；</a:t>
            </a:r>
            <a:r>
              <a:rPr lang="zh-CN" altLang="en-US" sz="3000" b="1"/>
              <a:t>你贪爱某一个人了，某一件事情了，你就是执著。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心要像佛一样，你才能处世圆融，佛性无碍。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善知识就是我们要学习的榜样，菩萨的经文，佛、法、僧，就是让我们来正念正信学习佛法。</a:t>
            </a:r>
            <a:r>
              <a:rPr lang="zh-CN" altLang="en-US" sz="3000"/>
              <a:t>修行吃苦就是学佛的一个方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第113集 《知觉是心念的根》【原文】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法，别人看我们苦，我们自己很法喜充满。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要苦修磨炼自己的意志，懂得消除业障，吃苦越多，消业越多，锻炼自己本身的智慧，不执著，才能修出般若。</a:t>
            </a:r>
            <a:r>
              <a:rPr lang="zh-CN" altLang="en-US" sz="3000"/>
              <a:t>所有的无明让它慢慢地逝去，才会拥有佛法的般若智慧。</a:t>
            </a:r>
            <a:br>
              <a:rPr lang="zh-CN" altLang="en-US" sz="3000"/>
            </a:b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下面跟大家讲一个故事。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古印度摩竭陀国阿育王曾经说过：“我这辈子没有任何事情是做不到的。”的确，从小生长在皇宫，阿育王自出世以来，茶来伸手，饭来张口，一切大小事情，皆有侍臣奴婢为他用心打点，乃至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第113集 《知觉是心念的根》【原文】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COMMONDATA" val="eyJoZGlkIjoiNWRmZmY2Mjk1YzIzM2Y5ODIzNmYzNmUxN2I2MjYxMDEifQ=="/>
  <p:tag name="KSO_WPP_MARK_KEY" val="8b14cd5c-6984-4505-892f-63445b21ec72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4473</Words>
  <Application>WPS 演示</Application>
  <PresentationFormat>宽屏</PresentationFormat>
  <Paragraphs>98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宋体</vt:lpstr>
      <vt:lpstr>Wingdings</vt:lpstr>
      <vt:lpstr>微软雅黑 Light</vt:lpstr>
      <vt:lpstr>微软雅黑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方便法门去无明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过客</cp:lastModifiedBy>
  <cp:revision>160</cp:revision>
  <dcterms:created xsi:type="dcterms:W3CDTF">2019-06-19T02:08:00Z</dcterms:created>
  <dcterms:modified xsi:type="dcterms:W3CDTF">2022-10-18T10:24:14Z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5B124127CE324B4185DF991507A38131</vt:lpwstr>
  </property>
</Properties>
</file>