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3"/>
    <p:sldId id="310" r:id="rId4"/>
    <p:sldId id="311" r:id="rId5"/>
    <p:sldId id="312" r:id="rId6"/>
    <p:sldId id="370" r:id="rId7"/>
    <p:sldId id="2550" r:id="rId8"/>
    <p:sldId id="2551" r:id="rId9"/>
    <p:sldId id="2552" r:id="rId10"/>
    <p:sldId id="2554" r:id="rId11"/>
    <p:sldId id="2555" r:id="rId12"/>
    <p:sldId id="2561" r:id="rId13"/>
    <p:sldId id="2562" r:id="rId14"/>
    <p:sldId id="2563" r:id="rId15"/>
    <p:sldId id="2572" r:id="rId16"/>
    <p:sldId id="2573" r:id="rId17"/>
    <p:sldId id="2574" r:id="rId18"/>
    <p:sldId id="2575" r:id="rId19"/>
    <p:sldId id="2576" r:id="rId20"/>
    <p:sldId id="2577" r:id="rId21"/>
    <p:sldId id="2556" r:id="rId22"/>
    <p:sldId id="2557" r:id="rId23"/>
    <p:sldId id="2558" r:id="rId24"/>
    <p:sldId id="2559" r:id="rId25"/>
    <p:sldId id="367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第112集 《方便法门去无明》【原文】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第112集 《方便法门去无明》【原文】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第112集 《方便法门去无明》【原文】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第112集 《方便法门去无明》【原文】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你是破了见惑。</a:t>
            </a:r>
            <a:r>
              <a:rPr lang="zh-CN" altLang="en-US" sz="3000"/>
              <a:t>为什么？你想明白了，想通了，就算你看到的时候是迷惑，但是你想明白了，你开悟了，就是破了你的见惑。举个简单例子，这个人是个骗子，你开始不知道，因为你眼睛看见他，你觉得他非常好，他对你很好，他怎么样顺你，百般顺你；等到他一旦被你发现了，之后你开悟了，“原来他骗我”，你的见惑是不是就被破了？你见到他对你百般地好，你不会相信他，虽然他没有在你的面前对你不好过，但是你破了见惑，你去除了你见到的迷惑，这就是破除见惑。所以</a:t>
            </a:r>
            <a:r>
              <a:rPr lang="zh-CN" altLang="en-US" sz="3000" b="1"/>
              <a:t>很多人见到的、眼见的不一定是真的。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好，师父再举个简单例子。你看这个人为什么每天有车不坐，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非要奔跑？你看见他了，“你有车不开，有公共车不坐，为什么非要跑步？”你看见这件事情是不是产生了迷惑？为什么有车子不坐，为什么奔着跑？当你知道，原来他为了锻炼身体，他为了让自己的身体好、心脏好，这时候你明白了，你开悟了，才破了自己所见到的迷惑，破了迷惑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不著相自己所看到的东西，因为你把自己看到的东西打破了，你就没有著相。</a:t>
            </a:r>
            <a:r>
              <a:rPr lang="zh-CN" altLang="en-US" sz="3000"/>
              <a:t>有些人明明看到……人家告诉他：“这个人为了锻炼身体。”“不可能吧？他有这么好的耐心啊？他为什么不能坐公共汽车？锻炼身体什么时候都可以锻炼，为什么每天要跟着车跑？”你还是在执著当中。所以要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破掉自己的见惑，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你才能妙用佛法。</a:t>
            </a:r>
            <a:r>
              <a:rPr lang="zh-CN" altLang="en-US" sz="3000"/>
              <a:t>你看师父救人，全世界有这么多的佛友，每个人的性格都不一样，每个人的想法、他们的文化背景都不一样，出生背景也不一样，师父就能够用妙法让大家都学佛，这就是妙用佛法。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佛法界讲“有生就是无生”</a:t>
            </a:r>
            <a:r>
              <a:rPr lang="zh-CN" altLang="en-US" sz="3000"/>
              <a:t>，这句话什么意思呢？生出来了就是无生。举个例子，结婚生孩子，子女又结婚又生孩子，子子孙孙，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生了灭、灭了生，就是无生。</a:t>
            </a:r>
            <a:r>
              <a:rPr lang="zh-CN" altLang="en-US" sz="3000"/>
              <a:t>因为生了之后会没有，没有还会再生。我们的</a:t>
            </a:r>
            <a:r>
              <a:rPr lang="zh-CN" altLang="en-US" sz="3000" b="1"/>
              <a:t>意念也是这样</a:t>
            </a:r>
            <a:r>
              <a:rPr lang="zh-CN" altLang="en-US" sz="3000"/>
              <a:t>，今天觉得对他好，一个意念生起了，明天对他不好，一个意念又灭掉了；今天觉得这个人很坏，明天你又觉得这个人很好。生生灭灭，灭灭生生，这就是“有生就是无生”。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师父跟大家讲，佛陀在涅槃的时候，他对众生说过：“弟子们，我没有离开你们，我就在你们当中。”这就是告诉我们，人的精神是永远不会死亡的，就是涅槃了。佛陀在我们心中，这个在佛法界就讲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“无所住处涅槃”</a:t>
            </a:r>
            <a:r>
              <a:rPr lang="zh-CN" altLang="en-US" sz="3000"/>
              <a:t>。什么叫无所住处涅槃？就在你的心里没有固定的一个地方，你走到哪里，佛陀的身影就在你身上。就像法师一样，走到哪里，法师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把佛的教诲、佛法僧放在心中，所以佛永远住在他的心中，</a:t>
            </a:r>
            <a:r>
              <a:rPr lang="zh-CN" altLang="en-US" sz="3000"/>
              <a:t>所以无所住处的涅槃，明白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佛无所不在，处处都在，</a:t>
            </a:r>
            <a:r>
              <a:rPr lang="zh-CN" altLang="en-US" sz="3000"/>
              <a:t>只是众生的内心不干净。你说佛哪一天不在？我问你们，你们吵架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的时候，跟别人不好的时候，佛在不在？还在。这时候你们没有把佛放在心中，所以你们才会有人间的内心不净，不干净。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如果你内心干净，佛处处在你心中，会去除你的颠倒梦想，颠倒妄想。</a:t>
            </a:r>
            <a:r>
              <a:rPr lang="zh-CN" altLang="en-US"/>
              <a:t>一个人不切实际地在人间做事做人，人家就说你这个人是一个吹牛说谎者、妄语者、绮语者、恶口者，就是这么来的。你把佛放在心中，你讲出来的话都是如理如法，所以你肯定能见到佛，因为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佛在你心中，你的内心干净，你随时能够看到自己内心的佛。</a:t>
            </a:r>
            <a:br>
              <a:rPr lang="zh-CN" altLang="en-US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/>
              <a:t>     </a:t>
            </a:r>
            <a:r>
              <a:rPr lang="zh-CN" altLang="en-US"/>
              <a:t>举个简单例子——师父喜欢举例子，有一位盲人，他眼睛虽然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看不到他的亲人，但是不代表他心中没有这位亲人。一旦他的眼睛治好了，因为他的眼睛干净了，他随时可以看到自己的亲人。一个孩子生出来天生眼睛就看不见，但是不代表这孩子心中没有妈妈、没有父亲，他的心中很明亮，他能知道爸爸妈妈在照顾他、在关心他，他能够感受到父母亲的存在，没有看见，但是有啊。一旦他哪一天眼睛治好了，他看到了，那这个爸爸妈妈不就是常住在他心中？这就是师父告诉你们，佛，我们现在是没有看见，但是我们能够知道佛在我们心中，天天在教育着我们，在帮助着我们，不代表佛不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在我们身边，不在我们心中，只是我们眼睛没看见。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一旦我们明心见性了，看到自己的本性了，</a:t>
            </a:r>
            <a:r>
              <a:rPr lang="zh-CN" altLang="en-US"/>
              <a:t>我们见到佛了，我们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因为心地干净，修心纯洁善良，</a:t>
            </a:r>
            <a:r>
              <a:rPr lang="zh-CN" altLang="en-US">
                <a:solidFill>
                  <a:schemeClr val="tx1"/>
                </a:solidFill>
              </a:rPr>
              <a:t>慢慢</a:t>
            </a:r>
            <a:r>
              <a:rPr lang="zh-CN" altLang="en-US"/>
              <a:t>地，我们随时随地能看到我们心中的佛，道理是一样的。所以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常见佛法，常听佛音，常闻佛法，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做佛法的事情，听佛法的声音，内心意念去思维佛法的道理，你这个人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就是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常行佛道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/>
              <a:t>你就在佛的路上每一天都在精进前进。 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世界上一切法门，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不管什么法门只是一个“方便”</a:t>
            </a:r>
            <a:r>
              <a:rPr lang="zh-CN" altLang="en-US"/>
              <a:t>，你用什么方法能够看到心中的佛性，你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能够让自己内心的佛性显现，你随缘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的心就能成为圆融心、包容心、精进心，你随时能够看到自己内心的佛性，</a:t>
            </a:r>
            <a:r>
              <a:rPr lang="zh-CN" altLang="en-US" sz="3000"/>
              <a:t>你才会拥有一切佛所拥有的各种心，那都是善心，包括忍辱心。所以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放下一切妄心，你就可以证得菩提。</a:t>
            </a:r>
            <a:r>
              <a:rPr lang="zh-CN" altLang="en-US" sz="3000"/>
              <a:t>一个人没有妄心，他就有愿力；一个人没有妄心，他才会精进；一个人能够了却自己红尘当中的烦恼，就拥有了佛法的菩提。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修行人念念修行，每一个念头相续着佛的慈悲、佛的光明，</a:t>
            </a:r>
            <a:r>
              <a:rPr lang="zh-CN" altLang="en-US" sz="3000"/>
              <a:t>“这个事情我能做，这个事情我不能做。每一天我要证得菩提”，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每一天要在光明道上来前行，所以叫光明行，</a:t>
            </a:r>
            <a:r>
              <a:rPr lang="zh-CN" altLang="en-US" sz="3000"/>
              <a:t>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念念相续，那就光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明无限。</a:t>
            </a:r>
            <a:r>
              <a:rPr lang="zh-CN" altLang="en-US" sz="3000"/>
              <a:t>而有的人每一天觉得很烦恼、很痛苦，“我解脱不了，我很烦，我很累，真的觉得没意思”，你叫念念造生死、念念造烦恼，你念念出烦恼，就永远解脱不了。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所以希望大家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要放下所有的缘分，脚踏实地地去修、去行。</a:t>
            </a:r>
            <a:r>
              <a:rPr lang="zh-CN" altLang="en-US" sz="3000"/>
              <a:t>大家都知道礼佛大忏悔文，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大行普贤菩萨，你学会了佛法，你要去行的，要行你的愿，叫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“行愿”，你才能证得佛果。</a:t>
            </a:r>
            <a:r>
              <a:rPr lang="zh-CN" altLang="en-US" sz="3000" b="1"/>
              <a:t>你心念不干净，你看什么都不干净。</a:t>
            </a:r>
            <a:r>
              <a:rPr lang="zh-CN" altLang="en-US" sz="3000"/>
              <a:t>一个人说这个人怎么不好，这里不好、那里不</a:t>
            </a:r>
            <a:r>
              <a:rPr lang="zh-CN" altLang="en-US" sz="3000"/>
              <a:t>好，因为他的心念不干净，看出去什么都不干净。我曾经跟你们讲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过一个故事，一个朋友到他一个好朋友家里去，去的这个朋友眼睛不大好，到了这个好朋友家里，他从玻璃窗看出去：“怎么这么脏啊！你们家里院子里挂衣服的地方脏得……”结果这个家里的主人说：“是因为这块玻璃脏，所以看出去所有的东西都是脏的。”这个故事就是告诉我们：你的心脏，你看出去所有的人都脏；你嫌别人个个都不好，你不会好到哪里去；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你如果心念有知觉</a:t>
            </a:r>
            <a:r>
              <a:rPr lang="zh-CN" altLang="en-US"/>
              <a:t>（就是有感觉），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你的心念正、有感觉，你看任何事物和人，都会觉得灵知灵觉。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怎么样能够摆脱无明，放下执著？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如何理解放下一切妄心，你就可以证得菩提。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三惑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破除见惑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有生就是无生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无所住处涅槃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常行佛道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光明行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要彻底地打破无明，你才能开悟见性。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佛法界讲“有生就是无生”，“无所住处涅槃”。如果你内心干净，佛处处在你心中，会去除你的颠倒梦想，颠倒妄想。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常见佛法，常听佛音，常闻佛法，就是常行佛道，放下一切妄心，你就可以证得菩提。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修行人念念修行，每一个念头相续着佛的慈悲、佛的光明，念念相续，那就光明无限。“行愿”，你才能证得佛果。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3404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一个人的身体是靠不断地锻炼才能健康的。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好铁是靠不断地锤炼才能成钢的。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金刚萨埵的意志是靠不断地磨练才能成佛的。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一个经常锻炼身体的人，一定能战胜肉体上的苦难。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一个有金刚萨埵意志的人，一定能战胜精神上的烦恼。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尝尽人间苦，方得解脱门。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破无明 证空性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2021年2月26日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52270" y="330835"/>
            <a:ext cx="88874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师父每日佛言佛语（2021年2月26日）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《破无明 证空性》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断无明，才能见空性。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跟人打交道，要用正确的思维，尽量把别人往好的地方想，这就叫正思维。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每天把自身的理念，转化成佛的观念，形成正确的见地，你才能真正看见自己的本性。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经常看别人的缺点，说明你心中充满着分别执著。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天天看别人的优点，你就是在赞誉和锻炼自己的空性。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用禅定证悟空性，你将彻底破除无明。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破无明 证空性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2021年2月26日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方便法门去无明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112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484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801B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当我们生出来之后来到这个人间，无明就一直尾随着我们、跟着我们，让我们犯了很多的错误，因为我们不明白，无明，所以我们痛苦，什么东西都不懂，我们又不愿意问别人。你看现在有多少孩子，到今天，明明自己不懂的还要装懂，最后伤害自己，伤害别人。</a:t>
            </a:r>
            <a:r>
              <a:rPr lang="zh-CN" altLang="en-US" sz="3000" b="1"/>
              <a:t>你只要启动内心的执著，无明就生起了。</a:t>
            </a:r>
            <a:r>
              <a:rPr lang="zh-CN" altLang="en-US" sz="3000"/>
              <a:t>你一觉得“我应该”“我认为”，一执著，你无明习气就生起了，你不明白你还要去做，因为“我认为是对的”。你为什么不能问问别人？只要一执著，无明又会生起。所以无明生起之后，烦恼就会生起，所以叫无明烦恼。无明烦恼生起，执著搅和在里边，然后你就不断地无明、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执著、生气、烦恼，轮回吧。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怎么样能够摆脱无明，放下执著？出离六道就要开悟见性。</a:t>
            </a:r>
            <a:r>
              <a:rPr lang="zh-CN" altLang="en-US" sz="3000"/>
              <a:t>开悟见性是什么？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要彻底地打破无明，你才能开悟见性。</a:t>
            </a:r>
            <a:r>
              <a:rPr lang="zh-CN" altLang="en-US" sz="3000"/>
              <a:t>怎么样来打破呢？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好好学，尊师重道。</a:t>
            </a:r>
            <a:r>
              <a:rPr lang="zh-CN" altLang="en-US" sz="3000"/>
              <a:t>有师父为什么不跟师父好好学？有佛法为什么不跟佛法好好学？为什么叫“三宝”？佛法僧。这就是告诉我们，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要懂得不让无明缠扰着自己。</a:t>
            </a:r>
            <a:r>
              <a:rPr lang="zh-CN" altLang="en-US" sz="3000"/>
              <a:t>就像一个医生一样，如果你什么科都懂，你是不是能救更多的人？你这个不懂、那个不懂，这个病没看过、那个病没看过，你怎么样救度众生？所以你就会被无明缠扰。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995035" y="-2433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/>
              <a:t>     </a:t>
            </a:r>
            <a:r>
              <a:rPr lang="zh-CN" altLang="en-US"/>
              <a:t>师父讲佛法很喜欢举例子，我再举个例子，一个女孩子认为找到个男朋友，她无明的概念开始生起了：“我认为找到个男朋友，可以用他的钱，用男朋友的钱是不是天经地义的？他跟我谈恋爱，我就用他的钱。”如果</a:t>
            </a:r>
            <a:r>
              <a:rPr lang="zh-CN" altLang="en-US" b="1"/>
              <a:t>在八识田中生起了这种无明的概念</a:t>
            </a:r>
            <a:r>
              <a:rPr lang="zh-CN" altLang="en-US"/>
              <a:t>，这种无明不破，你记住了，这个女孩子一辈子就会被别人欺负，因为你要用他的钱，他就欺负你，这就是无明的概念。只有当一个女孩子开悟了，知道“这种靠别人的钱我用了，我一辈子可能会被别人奴役；我不用他的钱，我靠自己的双手，该我的钱我拿，不该我的钱我不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拿”，这个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无明的概念在你心中破除了，</a:t>
            </a:r>
            <a:r>
              <a:rPr lang="zh-CN" altLang="en-US"/>
              <a:t>你身心干净，不欠他，他尊重你，这样你就破除了无明，你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才彻见佛性。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所以师父跟大家讲，无明是非常可怕的一个业力。你去看，哪个人不懂，什么都装懂的人，这个人是一个非常无明的人。师父分析一下，其实</a:t>
            </a:r>
            <a:r>
              <a:rPr lang="zh-CN" altLang="en-US" b="1"/>
              <a:t>无明有很多种，</a:t>
            </a:r>
            <a:r>
              <a:rPr lang="zh-CN" altLang="en-US"/>
              <a:t>简单地讲有四种：</a:t>
            </a:r>
            <a:r>
              <a:rPr lang="zh-CN" altLang="en-US" b="1"/>
              <a:t>见惑，思惑，尘沙惑，还有无明惑。</a:t>
            </a:r>
            <a:r>
              <a:rPr lang="zh-CN" altLang="en-US"/>
              <a:t>我过去跟法师已经上过课了，今天时间关系，我就拿一个“见惑”（见到的“见”，迷惑的“惑”）来跟大家讲。你看到一件事情了，产生迷惑了，见惑。其实就是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当你开悟的时候，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第112集 《方便法门去无明》【原文】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5243</Words>
  <Application>WPS Presentation</Application>
  <PresentationFormat>宽屏</PresentationFormat>
  <Paragraphs>106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方便法门去无明</vt:lpstr>
      <vt:lpstr>     当我们生出来之后来到这个人间，无明就一直尾随着我们、跟着我们，让我们犯了很多的错误，因为我们不明白，无明，所以我们痛苦，什么东西都不懂，我们又不愿意问别人。你看现在有多少孩子，到今天，明明自己不懂的还要装懂，最后伤害自己，伤害别人。你只要启动内心的执著，无明就生起了。你一觉得“我应该”“我认为”，一执著，你无明习气就生起了，你不明白你还要去做，因为“我认为是对的”。你为什么不能问问别人？只要一执著，无明又会生起。所以无明生起之后，烦恼就会生起，所以叫无明烦恼。无明烦恼生起，执著搅和在里边，然后你就不断地无明、</vt:lpstr>
      <vt:lpstr>执著、生气、烦恼，轮回吧。      所以怎么样能够摆脱无明，放下执著？出离六道就要开悟见性。开悟见性是什么？要彻底地打破无明，你才能开悟见性。怎么样来打破呢？好好学，尊师重道。有师父为什么不跟师父好好学？有佛法为什么不跟佛法好好学？为什么叫“三宝”？佛法僧。这就是告诉我们，要懂得不让无明缠扰着自己。就像一个医生一样，如果你什么科都懂，你是不是能救更多的人？你这个不懂、那个不懂，这个病没看过、那个病没看过，你怎么样救度众生？所以你就会被无明缠扰。</vt:lpstr>
      <vt:lpstr>     师父讲佛法很喜欢举例子，我再举个例子，一个女孩子认为找到个男朋友，她无明的概念开始生起了：“我认为找到个男朋友，可以用他的钱，用男朋友的钱是不是天经地义的？他跟我谈恋爱，我就用他的钱。”如果在八识田中生起了这种无明的概念，这种无明不破，你记住了，这个女孩子一辈子就会被别人欺负，因为你要用他的钱，他就欺负你，这就是无明的概念。只有当一个女孩子开悟了，知道“这种靠别人的钱我用了，我一辈子可能会被别人奴役；我不用他的钱，我靠自己的双手，该我的钱我拿，不该我的钱我不</vt:lpstr>
      <vt:lpstr>拿”，这个无明的概念在你心中破除了，你身心干净，不欠他，他尊重你，这样你就破除了无明，你才彻见佛性。      所以师父跟大家讲，无明是非常可怕的一个业力。你去看，哪个人不懂，什么都装懂的人，这个人是一个非常无明的人。师父分析一下，其实无明有很多种，简单地讲有四种：见惑，思惑，尘沙惑，还有无明惑。我过去跟法师已经上过课了，今天时间关系，我就拿一个“见惑”（见到的“见”，迷惑的“惑”）来跟大家讲。你看到一件事情了，产生迷惑了，见惑。其实就是当你开悟的时候，</vt:lpstr>
      <vt:lpstr>你是破了见惑。为什么？你想明白了，想通了，就算你看到的时候是迷惑，但是你想明白了，你开悟了，就是破了你的见惑。举个简单例子，这个人是个骗子，你开始不知道，因为你眼睛看见他，你觉得他非常好，他对你很好，他怎么样顺你，百般顺你；等到他一旦被你发现了，之后你开悟了，“原来他骗我”，你的见惑是不是就被破了？你见到他对你百般地好，你不会相信他，虽然他没有在你的面前对你不好过，但是你破了见惑，你去除了你见到的迷惑，这就是破除见惑。所以很多人见到的、眼见的不一定是真的。      好，师父再举个简单例子。你看这个人为什么每天有车不坐，</vt:lpstr>
      <vt:lpstr>非要奔跑？你看见他了，“你有车不开，有公共车不坐，为什么非要跑步？”你看见这件事情是不是产生了迷惑？为什么有车子不坐，为什么奔着跑？当你知道，原来他为了锻炼身体，他为了让自己的身体好、心脏好，这时候你明白了，你开悟了，才破了自己所见到的迷惑，破了迷惑。所以不著相自己所看到的东西，因为你把自己看到的东西打破了，你就没有著相。有些人明明看到……人家告诉他：“这个人为了锻炼身体。”“不可能吧？他有这么好的耐心啊？他为什么不能坐公共汽车？锻炼身体什么时候都可以锻炼，为什么每天要跟着车跑？”你还是在执著当中。所以要破掉自己的见惑，</vt:lpstr>
      <vt:lpstr>你才能妙用佛法。你看师父救人，全世界有这么多的佛友，每个人的性格都不一样，每个人的想法、他们的文化背景都不一样，出生背景也不一样，师父就能够用妙法让大家都学佛，这就是妙用佛法。       佛法界讲“有生就是无生”，这句话什么意思呢？生出来了就是无生。举个例子，结婚生孩子，子女又结婚又生孩子，子子孙孙，生了灭、灭了生，就是无生。因为生了之后会没有，没有还会再生。我们的意念也是这样，今天觉得对他好，一个意念生起了，明天对他不好，一个意念又灭掉了；今天觉得这个人很坏，明天你又觉得这个人很好。生生灭灭，灭灭生生，这就是“有生就是无生”。</vt:lpstr>
      <vt:lpstr>     师父跟大家讲，佛陀在涅槃的时候，他对众生说过：“弟子们，我没有离开你们，我就在你们当中。”这就是告诉我们，人的精神是永远不会死亡的，就是涅槃了。佛陀在我们心中，这个在佛法界就讲“无所住处涅槃”。什么叫无所住处涅槃？就在你的心里没有固定的一个地方，你走到哪里，佛陀的身影就在你身上。就像法师一样，走到哪里，法师把佛的教诲、佛法僧放在心中，所以佛永远住在他的心中，所以无所住处的涅槃，明白佛无所不在，处处都在，只是众生的内心不干净。你说佛哪一天不在？我问你们，你们吵架</vt:lpstr>
      <vt:lpstr>的时候，跟别人不好的时候，佛在不在？还在。这时候你们没有把佛放在心中，所以你们才会有人间的内心不净，不干净。如果你内心干净，佛处处在你心中，会去除你的颠倒梦想，颠倒妄想。一个人不切实际地在人间做事做人，人家就说你这个人是一个吹牛说谎者、妄语者、绮语者、恶口者，就是这么来的。你把佛放在心中，你讲出来的话都是如理如法，所以你肯定能见到佛，因为佛在你心中，你的内心干净，你随时能够看到自己内心的佛。      举个简单例子——师父喜欢举例子，有一位盲人，他眼睛虽然</vt:lpstr>
      <vt:lpstr>看不到他的亲人，但是不代表他心中没有这位亲人。一旦他的眼睛治好了，因为他的眼睛干净了，他随时可以看到自己的亲人。一个孩子生出来天生眼睛就看不见，但是不代表这孩子心中没有妈妈、没有父亲，他的心中很明亮，他能知道爸爸妈妈在照顾他、在关心他，他能够感受到父母亲的存在，没有看见，但是有啊。一旦他哪一天眼睛治好了，他看到了，那这个爸爸妈妈不就是常住在他心中？这就是师父告诉你们，佛，我们现在是没有看见，但是我们能够知道佛在我们心中，天天在教育着我们，在帮助着我们，不代表佛不</vt:lpstr>
      <vt:lpstr>在我们身边，不在我们心中，只是我们眼睛没看见。一旦我们明心见性了，看到自己的本性了，我们见到佛了，我们因为心地干净，修心纯洁善良，慢慢地，我们随时随地能看到我们心中的佛，道理是一样的。所以常见佛法，常听佛音，常闻佛法，做佛法的事情，听佛法的声音，内心意念去思维佛法的道理，你这个人就是常行佛道，你就在佛的路上每一天都在精进前进。       世界上一切法门，不管什么法门只是一个“方便”，你用什么方法能够看到心中的佛性，你能够让自己内心的佛性显现，你随缘</vt:lpstr>
      <vt:lpstr>的心就能成为圆融心、包容心、精进心，你随时能够看到自己内心的佛性，你才会拥有一切佛所拥有的各种心，那都是善心，包括忍辱心。所以放下一切妄心，你就可以证得菩提。一个人没有妄心，他就有愿力；一个人没有妄心，他才会精进；一个人能够了却自己红尘当中的烦恼，就拥有了佛法的菩提。       所以修行人念念修行，每一个念头相续着佛的慈悲、佛的光明，“这个事情我能做，这个事情我不能做。每一天我要证得菩提”，每一天要在光明道上来前行，所以叫光明行，你念念相续，那就光</vt:lpstr>
      <vt:lpstr>明无限。而有的人每一天觉得很烦恼、很痛苦，“我解脱不了，我很烦，我很累，真的觉得没意思”，你叫念念造生死、念念造烦恼，你念念出烦恼，就永远解脱不了。      所以希望大家要放下所有的缘分，脚踏实地地去修、去行。大家都知道礼佛大忏悔文，大行普贤菩萨，你学会了佛法，你要去行的，要行你的愿，叫“行愿”，你才能证得佛果。你心念不干净，你看什么都不干净。一个人说这个人怎么不好，这里不好、那里不好，因为他的心念不干净，看出去什么都不干净。我曾经跟你们讲</vt:lpstr>
      <vt:lpstr>过一个故事，一个朋友到他一个好朋友家里去，去的这个朋友眼睛不大好，到了这个好朋友家里，他从玻璃窗看出去：“怎么这么脏啊！你们家里院子里挂衣服的地方脏得……”结果这个家里的主人说：“是因为这块玻璃脏，所以看出去所有的东西都是脏的。”这个故事就是告诉我们：你的心脏，你看出去所有的人都脏；你嫌别人个个都不好，你不会好到哪里去；你如果心念有知觉（就是有感觉），你的心念正、有感觉，你看任何事物和人，都会觉得灵知灵觉。</vt:lpstr>
      <vt:lpstr>【思考】      怎么样能够摆脱无明，放下执著？      如何理解放下一切妄心，你就可以证得菩提。  【佛学常识】      三惑     破除见惑      有生就是无生     无所住处涅槃      常行佛道     光明行</vt:lpstr>
      <vt:lpstr>【记诵】      要彻底地打破无明，你才能开悟见性。      佛法界讲“有生就是无生”，“无所住处涅槃”。如果你内心干净，佛处处在你心中，会去除你的颠倒梦想，颠倒妄想。      常见佛法，常听佛音，常闻佛法，就是常行佛道，放下一切妄心，你就可以证得菩提。      修行人念念修行，每一个念头相续着佛的慈悲、佛的光明，念念相续，那就光明无限。“行愿”，你才能证得佛果。</vt:lpstr>
      <vt:lpstr>      一个人的身体是靠不断地锻炼才能健康的。      好铁是靠不断地锤炼才能成钢的。      金刚萨埵的意志是靠不断地磨练才能成佛的。      一个经常锻炼身体的人，一定能战胜肉体上的苦难。      一个有金刚萨埵意志的人，一定能战胜精神上的烦恼。       尝尽人间苦，方得解脱门。</vt:lpstr>
      <vt:lpstr>     断无明，才能见空性。      跟人打交道，要用正确的思维，尽量把别人往好的地方想，这就叫正思维。      每天把自身的理念，转化成佛的观念，形成正确的见地，你才能真正看见自己的本性。       经常看别人的缺点，说明你心中充满着分别执著。      天天看别人的优点，你就是在赞誉和锻炼自己的空性。      用禅定证悟空性，你将彻底破除无明。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163</cp:revision>
  <dcterms:created xsi:type="dcterms:W3CDTF">2019-06-19T02:08:00Z</dcterms:created>
  <dcterms:modified xsi:type="dcterms:W3CDTF">2022-10-15T13:24:08Z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1033-11.2.0.11341</vt:lpwstr>
  </property>
  <property fmtid="{D5CDD505-2E9C-101B-9397-08002B2CF9AE}" pid="3" name="ICV">
    <vt:lpwstr>5C2AB84F3D454BC7BD176F037C1B8308</vt:lpwstr>
  </property>
</Properties>
</file>