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9" r:id="rId3"/>
    <p:sldId id="310" r:id="rId4"/>
    <p:sldId id="311" r:id="rId5"/>
    <p:sldId id="312" r:id="rId6"/>
    <p:sldId id="370" r:id="rId7"/>
    <p:sldId id="2496" r:id="rId8"/>
    <p:sldId id="2497" r:id="rId9"/>
    <p:sldId id="2498" r:id="rId10"/>
    <p:sldId id="2501" r:id="rId11"/>
    <p:sldId id="2502" r:id="rId12"/>
    <p:sldId id="2508" r:id="rId13"/>
    <p:sldId id="2510" r:id="rId14"/>
    <p:sldId id="2506" r:id="rId15"/>
    <p:sldId id="2507" r:id="rId16"/>
    <p:sldId id="2511" r:id="rId17"/>
    <p:sldId id="2512" r:id="rId18"/>
    <p:sldId id="2520" r:id="rId19"/>
    <p:sldId id="2532" r:id="rId20"/>
    <p:sldId id="2531" r:id="rId21"/>
    <p:sldId id="2530" r:id="rId22"/>
    <p:sldId id="2528" r:id="rId23"/>
    <p:sldId id="2529" r:id="rId24"/>
    <p:sldId id="2526" r:id="rId25"/>
    <p:sldId id="2513" r:id="rId26"/>
    <p:sldId id="2514" r:id="rId27"/>
    <p:sldId id="2515" r:id="rId28"/>
    <p:sldId id="2516" r:id="rId29"/>
    <p:sldId id="2517" r:id="rId30"/>
    <p:sldId id="2518" r:id="rId31"/>
    <p:sldId id="36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第111集 《悟性的解脱》【原文】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第111集 《悟性的解脱》【原文】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第111集 《悟性的解脱》【原文】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第111集 《悟性的解脱》【原文】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所以我们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要明白佛陀的真谛，</a:t>
            </a:r>
            <a:r>
              <a:rPr lang="zh-CN" altLang="en-US"/>
              <a:t>佛陀告诉我们，不要去纠结在人间的一些人我是非当中。佛陀让我们</a:t>
            </a:r>
            <a:r>
              <a:rPr lang="zh-CN" altLang="en-US" b="1"/>
              <a:t>看清这个世界是虚幻，是空无的，</a:t>
            </a:r>
            <a:r>
              <a:rPr lang="zh-CN" altLang="en-US"/>
              <a:t>所以佛陀让我们要</a:t>
            </a:r>
            <a:r>
              <a:rPr lang="zh-CN" altLang="en-US" b="1"/>
              <a:t>打破心中所产生的妄念和妄心，都是假的。</a:t>
            </a:r>
            <a:r>
              <a:rPr lang="zh-CN" altLang="en-US"/>
              <a:t>佛陀说你今天拥有了再多，最后都会失去的，佛陀告诉我们不要去妄想，人的一生，这种妄想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如梦幻泡影，如露亦如电，你应该作如是观。“如是”就是你要找到真实的、实实在在的。</a:t>
            </a:r>
            <a:br>
              <a:rPr lang="zh-CN" altLang="en-US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/>
              <a:t>     </a:t>
            </a:r>
            <a:r>
              <a:rPr lang="zh-CN" altLang="en-US"/>
              <a:t>因为人都会生起妄想心，得不到的想去得，做不到的想去做，所以人才会产生妄念心、妄想心、妄动心。你想想看，你不乱想你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会动吗？你今天这个举动非常肮脏，那么你这个举动是因为妄想心才产生的你这个妄动心。你今天跟女孩子去开了一个不高雅的玩笑，你心中没想过，嘴巴会出来吗？你讲出来了，说明你心里想过了，那你妄动的心就产生了，所以你的妄念就存在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所以佛经常叫我们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要把内心去观照，去看，去找，</a:t>
            </a:r>
            <a:r>
              <a:rPr lang="zh-CN" altLang="en-US"/>
              <a:t>我们最内心佛光在哪里？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佛光在我们的本性当中。</a:t>
            </a:r>
            <a:r>
              <a:rPr lang="zh-CN" altLang="en-US"/>
              <a:t>生出来的时候还有点良心本性，为什么越长大越恶劣？一个小孩子，爸爸妈妈带着他去坐公共汽车的时候，还要说“妈妈，不要不帮我买票”，孩子都懂得不要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在众生面前丢脸；妈妈却偷偷摸摸把孩子塞在人群当中，能让售票员不看见就尽量不看见，能少买一张票就少买一张票。看一看，就是要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找回我们原始的本性，像孩童般地纯洁，这就是我们内心非常干净的佛光，让它返照出来，</a:t>
            </a:r>
            <a:r>
              <a:rPr lang="zh-CN" altLang="en-US"/>
              <a:t>来消除我们今天对别人争斗、偷偷摸摸的、去占人家便宜。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所以我们要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证得三摩提。实际上就是让你证得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涅槃妙心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/>
              <a:t>你要彻悟，这个人间，你去占了人家一点便宜，有什么意思？你会发财吗？你今天跟人家做生意，偷偷摸摸在里面多算人家一点，别人知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道了，你这个生意都没了，你为什么不能老老实实好好地做人呢？有的男人回去跟自己的老婆偷偷摸摸地卡她一点、弄她一点钱或者账，弄得老婆自己心里都明白的，“你这种男人，我以后终有一天不要你的”。你不要把人家都当傻瓜。你的妙心在哪里？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妙心就是真实。</a:t>
            </a:r>
            <a:r>
              <a:rPr lang="zh-CN" altLang="en-US"/>
              <a:t>我今天对别人真实，别人一定会对我真实；我今天就拜托你做这件事情，人家就会实实在在帮助你。你拜托这个人，你还要遮一点、藏一点，不跟别人说实话，别人知道了，会真心帮助你吗？所以“妙心妙心”，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妙就妙在真实之心。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希望你们要懂得什么叫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涅槃</a:t>
            </a:r>
            <a:r>
              <a:rPr lang="zh-CN" altLang="en-US"/>
              <a:t>，</a:t>
            </a:r>
            <a:r>
              <a:rPr lang="zh-CN" altLang="en-US" b="1"/>
              <a:t>明白这个世界一切都是空的，到最后全是没有的。</a:t>
            </a:r>
            <a:r>
              <a:rPr lang="zh-CN" altLang="en-US"/>
              <a:t>既然没有的，不</a:t>
            </a:r>
            <a:r>
              <a:rPr lang="zh-CN" altLang="en-US" b="1"/>
              <a:t>就回归本来的本性</a:t>
            </a:r>
            <a:r>
              <a:rPr lang="zh-CN" altLang="en-US"/>
              <a:t>，不就是涅槃吗？你不就能够彻悟了吗？你不就是佛法界讲的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“正法眼藏”</a:t>
            </a:r>
            <a:r>
              <a:rPr lang="zh-CN" altLang="en-US"/>
              <a:t>？所以希望大家</a:t>
            </a:r>
            <a:r>
              <a:rPr lang="zh-CN" altLang="en-US" b="1"/>
              <a:t>要懂得什么叫正，“正法眼藏”就是让你什么事情都要在正的路上去前进。</a:t>
            </a:r>
            <a:r>
              <a:rPr lang="zh-CN" altLang="en-US"/>
              <a:t>你想想看，学佛有没有学得偏的？有的人执著，学偏了，有没有？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我们学佛的人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要真正地明白在人间做人的真谛</a:t>
            </a:r>
            <a:r>
              <a:rPr lang="zh-CN" altLang="en-US"/>
              <a:t>是什么。你忙了一辈子，你最后不知道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苦空无常</a:t>
            </a:r>
            <a:r>
              <a:rPr lang="zh-CN" altLang="en-US"/>
              <a:t>吗？你苦了一辈子，最后什么都得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不到，不是空吗？你的一生不是在无常当中就这么结束了吗？想一想，世界上每天要死多少人，这些人自己还不知道来到人间干什么，他已经结束了，因为太无常了。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众生从无始以来一直是无明，</a:t>
            </a:r>
            <a:r>
              <a:rPr lang="zh-CN" altLang="en-US"/>
              <a:t>你看我们从生出来什么都不知道，来到这个世界上，什么都还没搞清楚就走了，就是无明伴随着你的一生，不明白。不明白道理的人可怜吗？想不通的人可怜吗？</a:t>
            </a:r>
            <a:r>
              <a:rPr lang="zh-CN" altLang="en-US" b="1"/>
              <a:t>无明和自性，</a:t>
            </a:r>
            <a:r>
              <a:rPr lang="zh-CN" altLang="en-US"/>
              <a:t>师父告诉你们，一直是存在的，而且它</a:t>
            </a:r>
            <a:r>
              <a:rPr lang="zh-CN" altLang="en-US" b="1"/>
              <a:t>是同时都存在的。</a:t>
            </a:r>
            <a:r>
              <a:rPr lang="zh-CN" altLang="en-US"/>
              <a:t>你生出来有无明，但是你的自性也同时存在，所以佛法界叫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“俱生无明”，一起生出来的。</a:t>
            </a:r>
            <a:r>
              <a:rPr lang="zh-CN" altLang="en-US" sz="3000"/>
              <a:t>所以并不是先有佛性后来才会生出无明——不是的，因为它是同时存在的，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看你找到佛法还是找到无明。</a:t>
            </a:r>
            <a:r>
              <a:rPr lang="zh-CN" altLang="en-US" sz="3000"/>
              <a:t>就犹如一个孩子出生到人间之后，他同时可以接受善念也可以接受恶念一样，同时的。你去接受了恶念，你就是个恶孩子；你接受了善念，你就是一个善良的孩子。所以这是公平的。那么为什么同样一个孩子，从小长到大，会产生截然不同的自己选择的人生道路呢？</a:t>
            </a:r>
            <a:r>
              <a:rPr lang="zh-CN" altLang="en-US" sz="3000" b="1"/>
              <a:t>这就是要看你多无明和怎么样拥有佛性。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因为无明之故，我们人有时候经常认为自己的一个念头是对的，“我这样做是对的”。明明让自己颠倒了，还不觉悟，直到自己做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错了，没有感觉。所以</a:t>
            </a:r>
            <a:r>
              <a:rPr lang="zh-CN" altLang="en-US" b="1"/>
              <a:t>人苦就是苦在颠倒不觉。</a:t>
            </a:r>
            <a:r>
              <a:rPr lang="zh-CN" altLang="en-US"/>
              <a:t>你想想看现在的人在追求什么？全部都是追求那些不能永久伴随着你的东西，包括感情，包括房产，包括你的名声，你的名利，一切都是颠倒。你去追求的那些都是不能够永远陪伴着你的，而真正灵魂上永远陪伴你的，你没有觉悟，你不知道它的重要性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人就是在追取尘境</a:t>
            </a:r>
            <a:r>
              <a:rPr lang="zh-CN" altLang="en-US"/>
              <a:t>（灰尘的“尘”，境界的“境”）。你看看人可怜吗？在人间，为了爱一点面子，跟别人打啊、吵啊、闹啊；为了显化自己家里有点钱，哪怕借点钱来买，也要争这个面子。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大家想一想是不是这样？有多少人结婚讲排场，没有钱还要借钱，结婚之后欠了人家一大笔钱，慢慢再还。这不就是叫“追取尘境”吗？</a:t>
            </a:r>
            <a:r>
              <a:rPr lang="zh-CN" altLang="en-US" b="1"/>
              <a:t>灰尘的境界。</a:t>
            </a:r>
            <a:r>
              <a:rPr lang="zh-CN" altLang="en-US"/>
              <a:t>再举个例子，犹如一个孩子很顽皮，他经常捉弄别人，孩子觉得很开心，他认为这样做是对的，那么他慢慢长大之后，他就喜欢捉弄别人、阴别人，他自己慢慢地成为一个坏孩子，他是不是无明啊？但是他在无明当中觉得他是对的，他很开心。这些都是由于人本性当中的贪瞋痴造业所为，所以一定会受报。包括到今天，我们学佛人当中很多人喜欢阴别人，喜欢讽刺别人，喜欢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嬉笑别人，他觉得很开心，其实他是无明，他造成别人痛苦，实际上他一定会背业。任何伤害别人的行为和语言，包括思维，都会受到报应，最后是你受到报应，这就是天网恢恢。所以佛法界称为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业种自然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zh-CN" altLang="en-US"/>
              <a:t>，</a:t>
            </a:r>
            <a:r>
              <a:rPr lang="zh-CN" altLang="en-US" b="1"/>
              <a:t>自然而然地就成为一种业。</a:t>
            </a:r>
            <a:r>
              <a:rPr lang="zh-CN" altLang="en-US"/>
              <a:t>而这种业你觉得很开心，去讽刺了别人，你种下了这个种子，那么自然就形成了“业种”。所以有些人从来不知道讽刺别人那是一个错误，还觉得自己很有智慧。人家想不到的话，他能说；人家做不到的事情，他能做。他的业种变坏了，所以</a:t>
            </a:r>
            <a:r>
              <a:rPr lang="zh-CN" altLang="en-US" b="1"/>
              <a:t>自然地变坏，他没有感觉，他活在无明当中。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修心人首先就应该懂得什么叫修心，要懂得不能盲修瞎练。</a:t>
            </a:r>
            <a:r>
              <a:rPr lang="zh-CN" altLang="en-US"/>
              <a:t>你以为坐在佛的面前念经就是在修心？你的心不知道跑到哪去了。你以为跟菩萨磕头就是在修心？你这个头磕了，魂已经飞掉了，你没有一种精进心，没有一种忏悔心，所以你错乱地在修心。忙得不得了，天天好像在做功德——盲修啊。练什么？打坐啊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你坐在那里脑子全部都是空的，那叫真修</a:t>
            </a:r>
            <a:r>
              <a:rPr lang="zh-CN" altLang="en-US"/>
              <a:t>；</a:t>
            </a:r>
            <a:r>
              <a:rPr lang="zh-CN" altLang="en-US" b="1"/>
              <a:t>你坐在那里杂念纷飞，</a:t>
            </a:r>
            <a:r>
              <a:rPr lang="zh-CN" altLang="en-US"/>
              <a:t>你的心不管再修多少年，禅坐不管再练多少年，</a:t>
            </a:r>
            <a:r>
              <a:rPr lang="zh-CN" altLang="en-US" b="1"/>
              <a:t>在佛法界叫“错落”</a:t>
            </a:r>
            <a:r>
              <a:rPr lang="zh-CN" altLang="en-US"/>
              <a:t>（“错”掉了；“落”就是落根的“落”，落下来的“落”）。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一个人的概念不改，再活多少年，他卑劣的概念永远缠扰着他的那颗心。</a:t>
            </a:r>
            <a:r>
              <a:rPr lang="zh-CN" altLang="en-US"/>
              <a:t>为什么有的男的结了三四次婚，他觉得没有个女的好的？因为他心中觉得“你嫁给我了，你就要为我服务，你就应该照顾，你就应该多做事情，你应该像奴隶一样这么做”，他的这种概念造成了他可能五次十次地结婚，都找不到一个贤妻良母来嫁给他，因为他卑劣的概念缠住了他的本性，让他看不见本性，让他找不到光明。所以一个人错误的概念不改，再活多少年他还是这个样子，到死了，他还是这样子，因为无明缠扰着他一辈子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所以菩萨告诉我们，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要修掉心中的污垢。</a:t>
            </a:r>
            <a:r>
              <a:rPr lang="zh-CN" altLang="en-US" sz="3000"/>
              <a:t>什么叫污垢？“污”就是污染，你知道不好的事情为什么要去做？“垢”就是已经形成的业障，肮脏的东西。难道你们不知道什么叫“污垢”吗？骂人算不算污垢？但是天天有人骂。夫妻吵架讲好不能骂对方的父母亲，逼急了什么都骂，这种明明知道是污垢，还是无明的习气去沾染着它，去不停地拥有它，造成自己对别人的伤害，对自己也是一种伤害，如何修心？这样修法，根本得不到无上菩提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无上菩提，那是一种境界，那是一种圣境，那是一种能够与人为善，让别人感到春风般的温暖；苦难的时候，让别人感受到你的出现“能够帮助我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得到解脱，去除烦恼”</a:t>
            </a:r>
            <a:r>
              <a:rPr lang="zh-CN" altLang="en-US"/>
              <a:t>。否则你去造成别人更多的烦恼，你还是在无明当中。你以为“我在帮助他，我在救他”，“我……我……”</a:t>
            </a:r>
            <a:r>
              <a:rPr lang="zh-CN" altLang="en-US" b="1"/>
              <a:t>我相这么重，你还是在无明当中。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真正地把自己和众生融为一体，人伤我痛，</a:t>
            </a:r>
            <a:r>
              <a:rPr lang="zh-CN" altLang="en-US"/>
              <a:t>“他的痛苦就是我的痛苦，他的烦恼就是我的烦恼”，这样才能救人，这样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才能证得无上菩提。</a:t>
            </a:r>
            <a:r>
              <a:rPr lang="zh-CN" altLang="en-US"/>
              <a:t>智慧怎么来的？因为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你的境界是无上的。没有顶的叫“无上”，“菩提”就是你的慈悲心和智慧。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悲智双修，悲智双运，</a:t>
            </a:r>
            <a:r>
              <a:rPr lang="zh-CN" altLang="en-US"/>
              <a:t>所以有慈悲心的人一定有智慧，有智慧的人一定会慈悲，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这就是</a:t>
            </a:r>
            <a:r>
              <a:rPr lang="zh-CN" altLang="en-US"/>
              <a:t>我们所说的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佛的悟性。</a:t>
            </a:r>
            <a:endParaRPr lang="zh-CN" alt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如何学会将自己内心回归自己本来的心地。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如何理解“要证得三摩提。实际上就是让你证得涅槃妙心，”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回光返照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证得三摩提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涅槃  正法眼藏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俱生无明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追取尘境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业种自然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无上菩提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悲智双运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只有当八识田中清净无碍，干净，所有的一切全部要把它照见五蕴皆空、空掉，然后你才能放射出佛光，照耀着你自己阿摩罗识的本性。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要把内心去观照，去看，去找，佛光在我们的本性当中。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要证得三摩提。实际上就是让你证得涅槃妙心，妙心就是真实。妙就妙在真实之心。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要修掉心中的污垢。真正地把自己和众生融为一体，人伤我痛，才能证得无上菩提。悲智双修，悲智双运，这就是佛的悟性。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0925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现在的人都喜欢要面子，自己可以静下来想一想，我们人为了这些面子，让自己有过多少的失误，让自己曾经做错了多少事情，让自己有多少次后悔。面子是最害人害己的，它是一种看不见摸不着的思维形态，但深藏在你的八识田中，在影响着你的生活，所以学佛后知无常，就必须放下面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面子伤人己不知，人为面子害几世。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学佛是在讲道理，面子一堆是垃圾。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常观照 常智慧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6375" y="49784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师父每日白话佛法（2021年5月2日）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《常观照 常智慧》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人总是有个错误的观点，以为活着就可以一直像现在这样。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所以当你活得很幸福快乐时，你以为会一直延续下去，根本不想学佛，也不珍惜时间。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当你活得痛苦煎熬的时候，你会觉得你的命运永远会像现在一样苦不堪言。其实这个观点已经误导了我们一辈子，使我们忘记初心，找不到始终。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人是怎样受人尊重的？是因为你先尊重了别人，别人才会尊重你。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常观照 常智慧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每个人的成功与失败，都是自己种下的因所收获的果。当你听到别人有一个好消息时，如果你有嫉妒心，或者你听到别人倒霉时，如果你有幸灾乐祸开心的心理，你根本不知道其实这已经动了人家的因果，你会有一些善恶果报的出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人只有在生活当中，随时锻炼自己，观照自己内心的意念和想法，你才会修出定慧。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所以我们学佛人首先要做一个自身戒行清净的人。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锻炼自身有佛性，清净无碍大悲心。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知人知己难知心，唯有开悟平等心。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常观照 常智慧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我们学佛人，为人师表非常重要。因为你是学佛人，大家都看着你，所以你的一举一动，其实从某一个方面，代表着你对佛法的尊重和庄严，也是对佛法弘扬的一个示范。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但是人往往在念经时，只觉得自己在念经。一到外面，“境转”心立刻就转了，所以学佛人要学会境转心不转，不管在单位、在家里，不管在哪里，环境怎么变，心态不变，心性不变。这样你才能让别人尊重你，你也同时尊重了佛法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修心意念觉行进，化解人间纷杂心。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心静如山听佛音，超脱六道才能行。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常观照 常智慧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悟性的解脱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111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592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801A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好，今天继续跟大家讲《白话佛法》。</a:t>
            </a:r>
            <a:br>
              <a:rPr lang="zh-CN" altLang="en-US" sz="3000"/>
            </a:br>
            <a:r>
              <a:rPr lang="zh-CN" altLang="en-US" sz="3000"/>
              <a:t>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学佛人懂因缘，知根知底，要启发自己本性，要能够用自己过去的根基来继续学佛修心。</a:t>
            </a:r>
            <a:r>
              <a:rPr lang="zh-CN" altLang="en-US" sz="3000"/>
              <a:t>我们学佛人要懂得，不要让自己的八识田中变得肮脏。</a:t>
            </a:r>
            <a:r>
              <a:rPr lang="zh-CN" altLang="en-US" sz="3000" b="1"/>
              <a:t>在八识田，实际上被很多的善的恶的那种光环所包围着。</a:t>
            </a:r>
            <a:r>
              <a:rPr lang="zh-CN" altLang="en-US" sz="3000"/>
              <a:t>所以在八识田中，因为你一个不好的念头常记在心，就会进入你的第八意识阿赖耶识。在你这个阿赖耶识当中，你的妄念会纷飞，杂念纷飞。所以为什么有时候一个人一烦恼，整个人就乱了？因为他的八识田中所有的妄念杂念纷飞，所以人马上就坐不住、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站不住了，就开始心乱了，他的本性光明就被遮蔽了。所以你看一个人一乱，他智慧就没了，他就不知道怎么办了，他就想不出怎么办了。因为这叫遮蔽，就像太阳光照进来，你说太阳能照到每一个人的身上，让每一个人都温暖，但是你要是在家里把门窗都关着呢？你不想照见太阳，你光明就被遮蔽了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只有当八识田中清净无碍，干净，</a:t>
            </a:r>
            <a:r>
              <a:rPr lang="zh-CN" altLang="en-US" sz="3000"/>
              <a:t>八识田中非常干净，就是佛法界经常讲的，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要在自己的意识田中干净，不要有过去那些恨、怨，那些仇恨，那些贪瞋痴，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所有的一切全部要把它照见五蕴皆空、空掉，然后你才能放射出佛光，照耀着你自己阿摩罗识的本性。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这就是我们经常讲的，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只有佛光的显现才会有光明的前程。</a:t>
            </a:r>
            <a:r>
              <a:rPr lang="zh-CN" altLang="en-US"/>
              <a:t>你看不到光明，你没有佛光显现。就像今天你看不到太阳，你知道什么叫照耀你前程的光亮？你今天没有亮，说明你已经被遮蔽了——阳光被你遮蔽。我们每个人实际上都能照到阳光，都能找到佛光，但是有些人因为太肮脏了，在他的八识田中整个都是恶的光环包围着，所以他不能够得到佛的佛光普照，所以他就找不到光明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这就是师父跟大家要讲的，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我们学佛修心的人，就要学会将自己内心回归自己本来的心地。</a:t>
            </a:r>
            <a:r>
              <a:rPr lang="zh-CN" altLang="en-US"/>
              <a:t>怎么叫回归本来的心地？比方说，你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从小很善良，看见同学摔跤了你会哭，“哎呀，摔出血来”，你会难受；你慢慢地瞋恨了，等你慢慢长大之后，你变得越来越无情无义了。那么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佛法让你找回你本来心中善良的心地，</a:t>
            </a:r>
            <a:r>
              <a:rPr lang="zh-CN" altLang="en-US"/>
              <a:t>你慢慢学佛之后，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人伤我痛，同体大悲，</a:t>
            </a:r>
            <a:r>
              <a:rPr lang="zh-CN" altLang="en-US"/>
              <a:t>你慢慢懂得了这些，看见你的同事朋友如果摔伤了，或者被车碰伤了，你会难受，那么你的心是不是回归到原来的心地——善良，没有染著？我们说小孩子的心是没有染著的，我们越活得大我们心染著越多。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找回自己原来的光，这就叫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回光返照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第111集 《悟性的解脱》【原文】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6741</Words>
  <Application>WPS Presentation</Application>
  <PresentationFormat>宽屏</PresentationFormat>
  <Paragraphs>130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悟性的解脱</vt:lpstr>
      <vt:lpstr>     好，今天继续跟大家讲《白话佛法》。        我们学佛人懂因缘，知根知底，要启发自己本性，要能够用自己过去的根基来继续学佛修心。我们学佛人要懂得，不要让自己的八识田中变得肮脏。在八识田，实际上被很多的善的恶的那种光环所包围着。所以在八识田中，因为你一个不好的念头常记在心，就会进入你的第八意识阿赖耶识。在你这个阿赖耶识当中，你的妄念会纷飞，杂念纷飞。所以为什么有时候一个人一烦恼，整个人就乱了？因为他的八识田中所有的妄念杂念纷飞，所以人马上就坐不住、</vt:lpstr>
      <vt:lpstr>站不住了，就开始心乱了，他的本性光明就被遮蔽了。所以你看一个人一乱，他智慧就没了，他就不知道怎么办了，他就想不出怎么办了。因为这叫遮蔽，就像太阳光照进来，你说太阳能照到每一个人的身上，让每一个人都温暖，但是你要是在家里把门窗都关着呢？你不想照见太阳，你光明就被遮蔽了。所以只有当八识田中清净无碍，干净，八识田中非常干净，就是佛法界经常讲的，要在自己的意识田中干净，不要有过去那些恨、怨，那些仇恨，那些贪瞋痴，所有的一切全部要把它照见五蕴皆空、空掉，然后你才能放射出佛光，照耀着你自己阿摩罗识的本性。</vt:lpstr>
      <vt:lpstr>     这就是我们经常讲的，只有佛光的显现才会有光明的前程。你看不到光明，你没有佛光显现。就像今天你看不到太阳，你知道什么叫照耀你前程的光亮？你今天没有亮，说明你已经被遮蔽了——阳光被你遮蔽。我们每个人实际上都能照到阳光，都能找到佛光，但是有些人因为太肮脏了，在他的八识田中整个都是恶的光环包围着，所以他不能够得到佛的佛光普照，所以他就找不到光明。      这就是师父跟大家要讲的，我们学佛修心的人，就要学会将自己内心回归自己本来的心地。怎么叫回归本来的心地？比方说，你</vt:lpstr>
      <vt:lpstr>从小很善良，看见同学摔跤了你会哭，“哎呀，摔出血来”，你会难受；你慢慢地瞋恨了，等你慢慢长大之后，你变得越来越无情无义了。那么佛法让你找回你本来心中善良的心地，你慢慢学佛之后，人伤我痛，同体大悲，你慢慢懂得了这些，看见你的同事朋友如果摔伤了，或者被车碰伤了，你会难受，那么你的心是不是回归到原来的心地——善良，没有染著？我们说小孩子的心是没有染著的，我们越活得大我们心染著越多。找回自己原来的光，这就叫回光返照。</vt:lpstr>
      <vt:lpstr>     所以我们要明白佛陀的真谛，佛陀告诉我们，不要去纠结在人间的一些人我是非当中。佛陀让我们看清这个世界是虚幻，是空无的，所以佛陀让我们要打破心中所产生的妄念和妄心，都是假的。佛陀说你今天拥有了再多，最后都会失去的，佛陀告诉我们不要去妄想，人的一生，这种妄想如梦幻泡影，如露亦如电，你应该作如是观。“如是”就是你要找到真实的、实实在在的。      因为人都会生起妄想心，得不到的想去得，做不到的想去做，所以人才会产生妄念心、妄想心、妄动心。你想想看，你不乱想你</vt:lpstr>
      <vt:lpstr>会动吗？你今天这个举动非常肮脏，那么你这个举动是因为妄想心才产生的你这个妄动心。你今天跟女孩子去开了一个不高雅的玩笑，你心中没想过，嘴巴会出来吗？你讲出来了，说明你心里想过了，那你妄动的心就产生了，所以你的妄念就存在了。      所以佛经常叫我们要把内心去观照，去看，去找，我们最内心佛光在哪里？佛光在我们的本性当中。生出来的时候还有点良心本性，为什么越长大越恶劣？一个小孩子，爸爸妈妈带着他去坐公共汽车的时候，还要说“妈妈，不要不帮我买票”，孩子都懂得不要</vt:lpstr>
      <vt:lpstr>在众生面前丢脸；妈妈却偷偷摸摸把孩子塞在人群当中，能让售票员不看见就尽量不看见，能少买一张票就少买一张票。看一看，就是要找回我们原始的本性，像孩童般地纯洁，这就是我们内心非常干净的佛光，让它返照出来，来消除我们今天对别人争斗、偷偷摸摸的、去占人家便宜。      所以我们要证得三摩提。实际上就是让你证得涅槃妙心，你要彻悟，这个人间，你去占了人家一点便宜，有什么意思？你会发财吗？你今天跟人家做生意，偷偷摸摸在里面多算人家一点，别人知</vt:lpstr>
      <vt:lpstr>道了，你这个生意都没了，你为什么不能老老实实好好地做人呢？有的男人回去跟自己的老婆偷偷摸摸地卡她一点、弄她一点钱或者账，弄得老婆自己心里都明白的，“你这种男人，我以后终有一天不要你的”。你不要把人家都当傻瓜。你的妙心在哪里？妙心就是真实。我今天对别人真实，别人一定会对我真实；我今天就拜托你做这件事情，人家就会实实在在帮助你。你拜托这个人，你还要遮一点、藏一点，不跟别人说实话，别人知道了，会真心帮助你吗？所以“妙心妙心”，妙就妙在真实之心。</vt:lpstr>
      <vt:lpstr>     希望你们要懂得什么叫涅槃，明白这个世界一切都是空的，到最后全是没有的。既然没有的，不就回归本来的本性，不就是涅槃吗？你不就能够彻悟了吗？你不就是佛法界讲的“正法眼藏”？所以希望大家要懂得什么叫正，“正法眼藏”就是让你什么事情都要在正的路上去前进。你想想看，学佛有没有学得偏的？有的人执著，学偏了，有没有？      我们学佛的人要真正地明白在人间做人的真谛是什么。你忙了一辈子，你最后不知道苦空无常吗？你苦了一辈子，最后什么都得</vt:lpstr>
      <vt:lpstr>不到，不是空吗？你的一生不是在无常当中就这么结束了吗？想一想，世界上每天要死多少人，这些人自己还不知道来到人间干什么，他已经结束了，因为太无常了。      所以众生从无始以来一直是无明，你看我们从生出来什么都不知道，来到这个世界上，什么都还没搞清楚就走了，就是无明伴随着你的一生，不明白。不明白道理的人可怜吗？想不通的人可怜吗？无明和自性，师父告诉你们，一直是存在的，而且它是同时都存在的。你生出来有无明，但是你的自性也同时存在，所以佛法界叫</vt:lpstr>
      <vt:lpstr>“俱生无明”，一起生出来的。所以并不是先有佛性后来才会生出无明——不是的，因为它是同时存在的，看你找到佛法还是找到无明。就犹如一个孩子出生到人间之后，他同时可以接受善念也可以接受恶念一样，同时的。你去接受了恶念，你就是个恶孩子；你接受了善念，你就是一个善良的孩子。所以这是公平的。那么为什么同样一个孩子，从小长到大，会产生截然不同的自己选择的人生道路呢？这就是要看你多无明和怎么样拥有佛性。      因为无明之故，我们人有时候经常认为自己的一个念头是对的，“我这样做是对的”。明明让自己颠倒了，还不觉悟，直到自己做</vt:lpstr>
      <vt:lpstr>错了，没有感觉。所以人苦就是苦在颠倒不觉。你想想看现在的人在追求什么？全部都是追求那些不能永久伴随着你的东西，包括感情，包括房产，包括你的名声，你的名利，一切都是颠倒。你去追求的那些都是不能够永远陪伴着你的，而真正灵魂上永远陪伴你的，你没有觉悟，你不知道它的重要性。      所以人就是在追取尘境（灰尘的“尘”，境界的“境”）。你看看人可怜吗？在人间，为了爱一点面子，跟别人打啊、吵啊、闹啊；为了显化自己家里有点钱，哪怕借点钱来买，也要争这个面子。</vt:lpstr>
      <vt:lpstr>大家想一想是不是这样？有多少人结婚讲排场，没有钱还要借钱，结婚之后欠了人家一大笔钱，慢慢再还。这不就是叫“追取尘境”吗？灰尘的境界。再举个例子，犹如一个孩子很顽皮，他经常捉弄别人，孩子觉得很开心，他认为这样做是对的，那么他慢慢长大之后，他就喜欢捉弄别人、阴别人，他自己慢慢地成为一个坏孩子，他是不是无明啊？但是他在无明当中觉得他是对的，他很开心。这些都是由于人本性当中的贪瞋痴造业所为，所以一定会受报。包括到今天，我们学佛人当中很多人喜欢阴别人，喜欢讽刺别人，喜欢</vt:lpstr>
      <vt:lpstr>嬉笑别人，他觉得很开心，其实他是无明，他造成别人痛苦，实际上他一定会背业。任何伤害别人的行为和语言，包括思维，都会受到报应，最后是你受到报应，这就是天网恢恢。所以佛法界称为“业种自然”，自然而然地就成为一种业。而这种业你觉得很开心，去讽刺了别人，你种下了这个种子，那么自然就形成了“业种”。所以有些人从来不知道讽刺别人那是一个错误，还觉得自己很有智慧。人家想不到的话，他能说；人家做不到的事情，他能做。他的业种变坏了，所以自然地变坏，他没有感觉，他活在无明当中。</vt:lpstr>
      <vt:lpstr>     修心人首先就应该懂得什么叫修心，要懂得不能盲修瞎练。你以为坐在佛的面前念经就是在修心？你的心不知道跑到哪去了。你以为跟菩萨磕头就是在修心？你这个头磕了，魂已经飞掉了，你没有一种精进心，没有一种忏悔心，所以你错乱地在修心。忙得不得了，天天好像在做功德——盲修啊。练什么？打坐啊。你坐在那里脑子全部都是空的，那叫真修；你坐在那里杂念纷飞，你的心不管再修多少年，禅坐不管再练多少年，在佛法界叫“错落”（“错”掉了；“落”就是落根的“落”，落下来的“落”）。</vt:lpstr>
      <vt:lpstr>     所以一个人的概念不改，再活多少年，他卑劣的概念永远缠扰着他的那颗心。为什么有的男的结了三四次婚，他觉得没有个女的好的？因为他心中觉得“你嫁给我了，你就要为我服务，你就应该照顾，你就应该多做事情，你应该像奴隶一样这么做”，他的这种概念造成了他可能五次十次地结婚，都找不到一个贤妻良母来嫁给他，因为他卑劣的概念缠住了他的本性，让他看不见本性，让他找不到光明。所以一个人错误的概念不改，再活多少年他还是这个样子，到死了，他还是这样子，因为无明缠扰着他一辈子。</vt:lpstr>
      <vt:lpstr>     所以菩萨告诉我们，要修掉心中的污垢。什么叫污垢？“污”就是污染，你知道不好的事情为什么要去做？“垢”就是已经形成的业障，肮脏的东西。难道你们不知道什么叫“污垢”吗？骂人算不算污垢？但是天天有人骂。夫妻吵架讲好不能骂对方的父母亲，逼急了什么都骂，这种明明知道是污垢，还是无明的习气去沾染着它，去不停地拥有它，造成自己对别人的伤害，对自己也是一种伤害，如何修心？这样修法，根本得不到无上菩提的。无上菩提，那是一种境界，那是一种圣境，那是一种能够与人为善，让别人感到春风般的温暖；苦难的时候，让别人感受到你的出现“能够帮助我</vt:lpstr>
      <vt:lpstr>得到解脱，去除烦恼”。否则你去造成别人更多的烦恼，你还是在无明当中。你以为“我在帮助他，我在救他”，“我……我……”我相这么重，你还是在无明当中。真正地把自己和众生融为一体，人伤我痛，“他的痛苦就是我的痛苦，他的烦恼就是我的烦恼”，这样才能救人，这样才能证得无上菩提。智慧怎么来的？因为你的境界是无上的。没有顶的叫“无上”，“菩提”就是你的慈悲心和智慧。悲智双修，悲智双运，所以有慈悲心的人一定有智慧，有智慧的人一定会慈悲，这就是我们所说的佛的悟性。</vt:lpstr>
      <vt:lpstr>【思考】      如何学会将自己内心回归自己本来的心地。      如何理解“要证得三摩提。实际上就是让你证得涅槃妙心，”  【佛学常识】      回光返照     证得三摩提      涅槃  正法眼藏      俱生无明     追取尘境     业种自然      无上菩提     悲智双运</vt:lpstr>
      <vt:lpstr>【记诵】      只有当八识田中清净无碍，干净，所有的一切全部要把它照见五蕴皆空、空掉，然后你才能放射出佛光，照耀着你自己阿摩罗识的本性。      要把内心去观照，去看，去找，佛光在我们的本性当中。      要证得三摩提。实际上就是让你证得涅槃妙心，妙心就是真实。妙就妙在真实之心。      要修掉心中的污垢。真正地把自己和众生融为一体，人伤我痛，才能证得无上菩提。悲智双修，悲智双运，这就是佛的悟性。</vt:lpstr>
      <vt:lpstr>       现在的人都喜欢要面子，自己可以静下来想一想，我们人为了这些面子，让自己有过多少的失误，让自己曾经做错了多少事情，让自己有多少次后悔。面子是最害人害己的，它是一种看不见摸不着的思维形态，但深藏在你的八识田中，在影响着你的生活，所以学佛后知无常，就必须放下面子。      面子伤人己不知，人为面子害几世。      学佛是在讲道理，面子一堆是垃圾。</vt:lpstr>
      <vt:lpstr>     人总是有个错误的观点，以为活着就可以一直像现在这样。      所以当你活得很幸福快乐时，你以为会一直延续下去，根本不想学佛，也不珍惜时间。      当你活得痛苦煎熬的时候，你会觉得你的命运永远会像现在一样苦不堪言。其实这个观点已经误导了我们一辈子，使我们忘记初心，找不到始终。       人是怎样受人尊重的？是因为你先尊重了别人，别人才会尊重你。</vt:lpstr>
      <vt:lpstr>     每个人的成功与失败，都是自己种下的因所收获的果。当你听到别人有一个好消息时，如果你有嫉妒心，或者你听到别人倒霉时，如果你有幸灾乐祸开心的心理，你根本不知道其实这已经动了人家的因果，你会有一些善恶果报的出现。      人只有在生活当中，随时锻炼自己，观照自己内心的意念和想法，你才会修出定慧。      所以我们学佛人首先要做一个自身戒行清净的人。      锻炼自身有佛性，清净无碍大悲心。      知人知己难知心，唯有开悟平等心。</vt:lpstr>
      <vt:lpstr>     我们学佛人，为人师表非常重要。因为你是学佛人，大家都看着你，所以你的一举一动，其实从某一个方面，代表着你对佛法的尊重和庄严，也是对佛法弘扬的一个示范。      但是人往往在念经时，只觉得自己在念经。一到外面，“境转”心立刻就转了，所以学佛人要学会境转心不转，不管在单位、在家里，不管在哪里，环境怎么变，心态不变，心性不变。这样你才能让别人尊重你，你也同时尊重了佛法。      修心意念觉行进，化解人间纷杂心。      心静如山听佛音，超脱六道才能行。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157</cp:revision>
  <dcterms:created xsi:type="dcterms:W3CDTF">2019-06-19T02:08:00Z</dcterms:created>
  <dcterms:modified xsi:type="dcterms:W3CDTF">2022-10-12T10:45:12Z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EC65398030C04280B4ECBC97142134F8</vt:lpwstr>
  </property>
</Properties>
</file>