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2530" r:id="rId7"/>
    <p:sldId id="2533" r:id="rId8"/>
    <p:sldId id="2536" r:id="rId9"/>
    <p:sldId id="2537" r:id="rId10"/>
    <p:sldId id="2538" r:id="rId11"/>
    <p:sldId id="2539" r:id="rId12"/>
    <p:sldId id="2540" r:id="rId13"/>
    <p:sldId id="2541" r:id="rId14"/>
    <p:sldId id="2542" r:id="rId15"/>
    <p:sldId id="2543" r:id="rId16"/>
    <p:sldId id="2544" r:id="rId17"/>
    <p:sldId id="2545" r:id="rId18"/>
    <p:sldId id="2546" r:id="rId19"/>
    <p:sldId id="2547" r:id="rId20"/>
    <p:sldId id="2548" r:id="rId21"/>
    <p:sldId id="2549" r:id="rId22"/>
    <p:sldId id="2550" r:id="rId23"/>
    <p:sldId id="2534" r:id="rId24"/>
    <p:sldId id="2535" r:id="rId25"/>
    <p:sldId id="2551" r:id="rId26"/>
    <p:sldId id="2580" r:id="rId27"/>
    <p:sldId id="2581" r:id="rId28"/>
    <p:sldId id="2577" r:id="rId29"/>
    <p:sldId id="2578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第110集 《知无常才能不住心》【原文】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第110集 《知无常才能不住心》【原文】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第110集 《知无常才能不住心》【原文】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第110集 《知无常才能不住心》【原文】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现象，然后去智慧地理悟，去超越它，那么这就是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真如佛性的妙用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就是告诉我们，知道这个事物的存在，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知道它的本体最后是空的，但是不落入顽空。</a:t>
            </a:r>
            <a:r>
              <a:rPr lang="zh-CN" altLang="en-US" sz="3000"/>
              <a:t>就是我们知道这两个人好不长的，比方说，这个人到单位里来了，领导早就讲过他来三年实习的，在这个三年当中你跟他好得不得了，你应该了解到三年之后他一定会离开，离开，我们两个又没有朋友做了，就结束了，没有感情了，你要了解这些。你又不能说“我了解这个三年之后，我们两个人又不可能这么好了”，那你现在谈都不要谈，“你不要跟我交什么好朋友，我不要你这个人，因为三年之后我们都是空的”。所以知道他的本体最后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空，“我不落入空，我还是在这个三年当中好好地认真地去跟他交往，去跟他作为一个好朋友”。那么这样就</a:t>
            </a:r>
            <a:r>
              <a:rPr lang="zh-CN" altLang="en-US" sz="3000" b="1">
                <a:solidFill>
                  <a:schemeClr val="tx1"/>
                </a:solidFill>
              </a:rPr>
              <a:t>不执著在这件事情当中</a:t>
            </a:r>
            <a:r>
              <a:rPr lang="zh-CN" altLang="en-US" sz="3000"/>
              <a:t>，你就离开了。</a:t>
            </a:r>
            <a:br>
              <a:rPr lang="zh-CN" altLang="en-US" sz="3000"/>
            </a:br>
            <a:r>
              <a:rPr lang="en-US" altLang="zh-CN" sz="3000"/>
              <a:t>    </a:t>
            </a:r>
            <a:r>
              <a:rPr lang="en-US" altLang="zh-CN" sz="3000" b="1"/>
              <a:t> </a:t>
            </a:r>
            <a:r>
              <a:rPr lang="zh-CN" altLang="en-US" sz="3000"/>
              <a:t>师父最后跟大家举个例子，</a:t>
            </a:r>
            <a:r>
              <a:rPr lang="zh-CN" altLang="en-US" sz="3000" b="1"/>
              <a:t>教育孩子最后本体是空</a:t>
            </a:r>
            <a:r>
              <a:rPr lang="zh-CN" altLang="en-US" sz="3000"/>
              <a:t>。你们想想是不是？我们今天教育一个孩子，因为孩子教育了，天天跟他讲“你大起来要好啊，孩子，你要懂事情啊”，因为孩子长大了，孩子懂事之后他是空性，他会离开你，这件事情到了最后，孩子跟父母亲到最后都是空性，不可能父母亲跟孩子一辈子在一起。所以我们在教育孩子的时候，我们</a:t>
            </a:r>
            <a:r>
              <a:rPr lang="zh-CN" altLang="en-US" sz="3000" b="1"/>
              <a:t>尽自己的心认真地去教育他，而不是执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著，</a:t>
            </a:r>
            <a:r>
              <a:rPr lang="zh-CN" altLang="en-US"/>
              <a:t>“哎呀，你好好地，你一定要考上大学，做博士，做教授，爸爸妈妈以后都靠着你了”。你这样的执著，这孩子考不进博士，做不了教授，就会伤到你自己，也会伤到孩子，因为不是每个孩子都能够百炼成钢的，就是不要去执著地教育孩子，“你一定要怎么样，一定要怎么样”，你要学会放下，不要去执著。同样反过来，孩子必须教育，你又不能不教育他。所以你要借教育孩子的方法、时间来好好地感化他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又要把这件事情做好，又要不能落入顽空，那么你就是要有智慧。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学佛不应该在自己的执著上定位，</a:t>
            </a:r>
            <a:r>
              <a:rPr lang="zh-CN" altLang="en-US" sz="3000"/>
              <a:t>“我这个人就是执著，我这个人就是放不下，我这个人就是认真”，这些都是给你自己定位执著，你会执著在定位上面。</a:t>
            </a:r>
            <a:r>
              <a:rPr lang="zh-CN" altLang="en-US" sz="3000" b="1"/>
              <a:t>有时候没有这些概念，你倒不会去执著。</a:t>
            </a:r>
            <a:r>
              <a:rPr lang="zh-CN" altLang="en-US" sz="3000"/>
              <a:t>很多人就说“你看，我这个人就是这样的”，好了，就是这样，你真的会这样，因为你落入了一个概念当中。所以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佛法叫我们随缘</a:t>
            </a:r>
            <a:r>
              <a:rPr lang="zh-CN" altLang="en-US" sz="3000"/>
              <a:t>，而不要去拼命地追寻人间的那种虚幻的根源，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度人也是要根据众生的根基用不同的妙法去救他，</a:t>
            </a:r>
            <a:r>
              <a:rPr lang="zh-CN" altLang="en-US" sz="3000"/>
              <a:t>能救到的就是有佛缘，可以直接教导他。如果这个众生与哪个宗派或者法门有缘分，就应该用哪个法门和宗派去教导他修行的方法，这样你能启发他的根基，因为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他的因缘就是这样。如果一味地把他拉到自己的法门，你可能会背离了佛法的妙用。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真正的是要无所住心，心不要随随便便地把一个概念性的东西就放在自己的八识田中，</a:t>
            </a:r>
            <a:r>
              <a:rPr lang="zh-CN" altLang="en-US" sz="3000"/>
              <a:t>时间长了它会在里边发酵，因为好的会变得更好，因为恶的在你的八识田中会产生恶的种子。希望大家好好学佛，好好修心。师父下次跟大家讲，人在八识田当中，应该怎么样来消除那些烦恼，怎么样来把一些好的善的佛光，在八识田中包裹着正确的意识。好，今天跟大家《白话佛法》就讲到这里，谢谢大家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好，今天最后跟大家讲两个短的故事。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晚年，有一个非常令他悲痛和伤心的事情，莫过于他的首座弟子（大家知道什么叫首座弟子？就是佛陀过去，佛陀在开示的时候坐在当中，升座，然后边上有首座，就是坐在他边上的弟子），叫舍利弗、目犍连（这个师父都跟你们讲过了，其实对这两位佛我们都很熟悉）。因为他们都相继先佛陀而入涅槃（就是先走了），当舍利弗回到家乡进入涅槃之后，佛陀其实也很难过。他的弟子叫均头沙弥，非常伤心地捧着灵骨回来去见佛陀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佛陀就开示均头沙弥说：“均头，你的老师入灭了，他的无漏戒定功德和深广的智慧也随之消灭了吗？”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均头哭着回答：“没有。”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“既然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一切生死的痛苦灭去了，而一切清净功德都没有失去，</a:t>
            </a:r>
            <a:r>
              <a:rPr lang="zh-CN" altLang="en-US" sz="3000"/>
              <a:t>那你又何必哭泣呢？”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均头一想：“是啊，老师的肉身虽然幻灭了，但是老师的功德却长留人间，法喜充满宇宙。”当下领悟而止泪。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这就是告诉我们，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人生真正的意义，应该是创造宇宙继起的生命。</a:t>
            </a:r>
            <a:r>
              <a:rPr lang="zh-CN" altLang="en-US" sz="3000"/>
              <a:t>我们人在这个世界上，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要懂得生命是短暂的，但是我们所做出来的救度众生的这种事业和理念，那是永存的。</a:t>
            </a:r>
            <a:r>
              <a:rPr lang="zh-CN" altLang="en-US" sz="3000"/>
              <a:t>2500年前佛陀示现了佛光普照，到今天还照耀着我们广大学佛的众生，指引着我们前进的道路。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时代有一位妇女名叫乔达弥，她有一个挚爱的儿子在出生几天之后就离开了人世间。痛失爱子的她十分悲伤，抱着儿子的尸体，到处去寻找让儿子能够复活的方法。其中有人看她很难过，就告诉乔达弥说：“有一位智者，他叫佛陀，或许有治疗死亡的方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法。”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于是这位乔达弥来到佛陀的住处，向佛陀哭诉着她心中的悲痛。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佛陀告诉乔达弥说：“只要你能用从来没有死过人的人家的火点燃一炷香，把这炷香带来见我，我就能帮助到你的孩子复活。”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乔达弥心想：“哎呀，只是去借个火点个香，这很容易。”非常喜出望外地赶紧拿着香，到城中挨家挨户地去寻找从来没有死过人的人家的火。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然而每一家都告诉她：“我很愿意帮助你，为你点燃香，但很抱歉，我家有死过人。”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经过了一番的寻找，乔达弥自己开悟了，她终于了解到，死亡，那是人生必经之路，那是不可避免的，没有什么可以悲伤，因为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无常是世间的真理。</a:t>
            </a:r>
            <a:r>
              <a:rPr lang="zh-CN" altLang="en-US" sz="3000"/>
              <a:t>乔达弥就停止了悲伤，出家修行，终而契入不生不灭的涅槃（也就是很高，过去说，如果入涅槃的话，基本上可以到声闻道、缘觉道）。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/>
              <a:t>其实我们在人间，不用等到死亡，无常时时刻刻就在我们的身边。</a:t>
            </a:r>
            <a:r>
              <a:rPr lang="zh-CN" altLang="en-US" sz="3000"/>
              <a:t>身边的交通事故意外是无常，生病是无常。你只要观察生命中来来去去的人、事、物，你就会发现，</a:t>
            </a:r>
            <a:r>
              <a:rPr lang="zh-CN" altLang="en-US" sz="3000" b="1"/>
              <a:t>生活中每一件事情是无非无常的</a:t>
            </a:r>
            <a:r>
              <a:rPr lang="zh-CN" altLang="en-US" sz="3000"/>
              <a:t>（都是“非常”，不正常的叫“非常”）。当我们执著于某一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个事物的时候，我们会习惯性地误以为这件事物是常态，是有常的。生病时以为病不会好，意志消沉，实际上它也是无常的，因为你生病了，无常会让你病好，就是说一段时间你的病就好了。同样，欢乐的时候它也是无常的，因为欢乐一段时间，接下来就给你带来痛苦。所以欢乐消失的时候，你会感到空虚寂寞，因为无常来了，你就会觉得这么痛苦。因为不知无常，而使我们的生命充满着痛苦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所以师父要你们好好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懂无常，知无常，要懂得生命的真相，就是我们要好好地救度众生，沿着佛陀的脚步好好地往前走。</a:t>
            </a:r>
            <a:r>
              <a:rPr lang="zh-CN" altLang="en-US" sz="3000"/>
              <a:t>我们要做好人，做好事，我们要改变自己，每一天的改变会给你迎来新的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光明，每一天的觉悟会让你拥有美好的明天。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学佛不是靠师父，学佛是靠的觉悟。</a:t>
            </a:r>
            <a:r>
              <a:rPr lang="zh-CN" altLang="en-US" sz="3000"/>
              <a:t>希望每个学佛的孩子都能够觉悟，都能够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理解我们真正的内心。要学会控制自己、理解自己，你才能去理解别人，你才会产生悟性。</a:t>
            </a:r>
            <a:r>
              <a:rPr lang="zh-CN" altLang="en-US" sz="3000"/>
              <a:t>知别人痛者，你自己也会痛，当你理解别人了，你这个人就会有悟性。当你经常想一想“我贪瞋痴慢疑还有没有”的时候，经常去检点自己这些毛病的时候，你的悟性随之在增加。希望大家</a:t>
            </a:r>
            <a:r>
              <a:rPr lang="zh-CN" altLang="en-US" sz="3000" b="1"/>
              <a:t>每天观察自己有没有贪瞋痴</a:t>
            </a:r>
            <a:r>
              <a:rPr lang="zh-CN" altLang="en-US" sz="3000"/>
              <a:t>，有没有做错什么，</a:t>
            </a:r>
            <a:r>
              <a:rPr lang="zh-CN" altLang="en-US" sz="3000" b="1"/>
              <a:t>每一天的检查会让你智慧充满，会让你觉悟人生。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谢谢。好，今天就到这里，我们下次节目再见。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如何理解又要在心中住足，但是又不能生这个心而住足。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真如佛性的妙用如何体现在生活和度人中。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应无所住，而生其心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无著之心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真如佛性的妙用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无常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626375"/>
            <a:ext cx="11268000" cy="5454000"/>
          </a:xfrm>
        </p:spPr>
        <p:txBody>
          <a:bodyPr>
            <a:noAutofit/>
          </a:bodyPr>
          <a:p>
            <a:pPr lvl="0"/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“应无所住，而生其心”，又要在心中住足，但是又不能生这个心而住足。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佛经讲，一切处、一切时都是真心的显现。“一切处，一切时，一切无著，名之为心”。你不能没有心，而是让你处处用佛心来显现。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一切事物本体是空。要妙用这些拥有的现象，然后去智慧地理悟，去超越它，那么这就是真如佛性的妙用。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真正的是要无所住心，心不要随随便便地把一个概念性的东西就放在自己的八识田中，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人生真正的意义，应该是创造宇宙继起的生命。要懂得生命是短暂的，但是我们所做出来的救度众生的这种事业和理念，那是永存的。</a:t>
            </a:r>
            <a:endParaRPr lang="zh-CN" alt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6861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当你明白这个世界上，谁都管不了谁，就连你自己都无法把握自己生命和生活的时候，你就懂得了必须要远离“执著”和“颠倒梦想”。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理智和智慧是兄弟。善良和慈悲是姐妹。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好人和好事是双胞胎。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一个有理智的人，他一定会有智慧。一个善良的人，他一定会慈悲。因为只有好人才会做好事。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破迷开悟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2021年4月25日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52420" y="405765"/>
            <a:ext cx="648716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师父每日佛言佛语（2021年4月25日）</a:t>
            </a:r>
            <a:b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《破迷开悟》</a:t>
            </a:r>
            <a:endParaRPr lang="zh-CN" altLang="en-US" sz="30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善良是草，慈悲是根。理智是砖，智慧是梁。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在人间你需要拥有一双火眼金睛，你才能看得穿，放得下，看破红尘。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智慧法眼看红尘，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红尘苦乐非是真。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无常因缘难两全，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缘来缘去且随缘。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破迷开悟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众生在苦中取乐，智者在苦中开悟。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悟性是由觉开始，觉悟是由般若起。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常思己过，会增加智慧。常乐我净，会增加精进力。常忏悔，会增加慈悲力。常叹息，会失去意志。常愚痴，会失去智慧。常精进，才能破迷开悟，离苦得乐。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我相就在我心中，去除我相变无相。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心中有菩萨，早日见菩提。心中无菩萨，菩提变烦恼。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破迷开悟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恒长的放生是一颗慈悲的心，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恒长的念经是一颗忏悔的心，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恒长的拜佛是一颗虔诚的心，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恒长的弘法那叫广发菩提心。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心中有佛观自在，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心中无佛贪欲害。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佛在心中常生智，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佛离心中常生痴。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破迷开悟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管住八识田中的杂念，制止无明业障现前。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当业障现前，行为语言可能都不受思维的控制，造业不断，轮回不止。想出离就要找回自己的本性。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人每天活在幻想当中，碰到事情就活在无明和愚痴中。不离颠倒梦想，怎能成就菩提佛果。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在人间，烦恼一直在你心中轮回，无明一直在你心中造业，无常一直在你生命中显现。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没有正见的你，一切都是颠倒的。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破迷开悟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知无常才能不住心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110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452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725C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“应无所住，而生其心”</a:t>
            </a:r>
            <a:r>
              <a:rPr lang="zh-CN" altLang="en-US" sz="3000"/>
              <a:t>，这是一个纲领——《金刚经》非常重要的一个纲领，也就是说你不住心。举个简单例子，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你帮别人了，你不要把它挂在心上，而生出来的心，就是干净的心。</a:t>
            </a:r>
            <a:r>
              <a:rPr lang="zh-CN" altLang="en-US" sz="3000"/>
              <a:t>“我今天救了人，我没感觉到救人”，我生出的心就是纯洁的心、没有罣碍的心。只是为了众生的利益，只要能够救度众生，无论什么事情，再苦再难我们都要去做，而生出来这个心；不是说“我要去救人，我今天要帮助别人”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无我相了，所以“应无所住，而生其心”</a:t>
            </a:r>
            <a:r>
              <a:rPr lang="zh-CN" altLang="en-US" sz="3000"/>
              <a:t>。这句话就是非常辩证，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又要在心中住足，但是又不能生这个心而住足。</a:t>
            </a:r>
            <a:r>
              <a:rPr lang="zh-CN" altLang="en-US" sz="3000"/>
              <a:t>那么到底什么样的心可以住足在内心，什么样的心不应该住足呢？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这句话就是告诉我们，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任何的心都要无所住，你没有心了，你生出来这个心还有的，那么这个是你的真心。</a:t>
            </a:r>
            <a:r>
              <a:rPr lang="zh-CN" altLang="en-US" sz="3000"/>
              <a:t>师父在这里举个简单例子，你今天看见佛堂就磕头了，没有想到“我今天要来给观世音菩萨磕头，我要求什么”，你跪下去就磕头了，很自然地磕多少个头，用不着数的，你心里全知道就磕多少个头、跟菩萨怎么讲，因为你天天这么做。这个就是“应无所住”——不要住在“我今天磕头求菩萨”的份上而</a:t>
            </a:r>
            <a:r>
              <a:rPr lang="zh-CN" altLang="en-US" sz="3000" b="1"/>
              <a:t>生出来的这个自然的心，</a:t>
            </a:r>
            <a:r>
              <a:rPr lang="zh-CN" altLang="en-US" sz="3000"/>
              <a:t>那就是</a:t>
            </a:r>
            <a:r>
              <a:rPr lang="zh-CN" altLang="en-US" sz="3000" b="1"/>
              <a:t>纯洁的心</a:t>
            </a:r>
            <a:r>
              <a:rPr lang="zh-CN" altLang="en-US" sz="3000"/>
              <a:t>。所以学佛人不是不做事情，而是做的事情应该</a:t>
            </a:r>
            <a:r>
              <a:rPr lang="zh-CN" altLang="en-US" sz="3000" b="1"/>
              <a:t>随着因缘，而不要去执著某一件事情上去做。</a:t>
            </a:r>
            <a:r>
              <a:rPr lang="zh-CN" altLang="en-US" sz="3000"/>
              <a:t>师父跟大家讲的意思就是，任何一件事情，随缘，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 algn="l"/>
            <a:r>
              <a:rPr lang="zh-CN" altLang="en-US" sz="3000"/>
              <a:t>总会有因缘的。但是你不能说“哎呀，我随因缘”，你就执著这件事情，“我一定去做”，那你的境界就不会提升。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自然地去做，自然就会得到境界的提升。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佛经讲，一切处、一切时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都是真心的显现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就是告诉我们无所不在，处处都在，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你的心无所不在，处处都在。</a:t>
            </a:r>
            <a:r>
              <a:rPr lang="zh-CN" altLang="en-US" sz="3000"/>
              <a:t>你的修心，你的为人处事、救度众生，表面上看处处都在，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实际上你已经做到了不在内、不在外，因为是无所住而生其心。</a:t>
            </a:r>
            <a:r>
              <a:rPr lang="zh-CN" altLang="en-US" sz="3000"/>
              <a:t>举个简单例子，你不要去想做某一件事情，你做这件事情别人都会说你好。你今天想着“我要成为劳动模范”，你去拖地板、擦地板，那你生出来的还是在内的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心。所以真正的劳动模范是：自然地每天就帮助别人，每天就是在扫地。所以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“一切处，一切时，一切无著，名之为心”</a:t>
            </a:r>
            <a:r>
              <a:rPr lang="zh-CN" altLang="en-US" sz="3000"/>
              <a:t>。我不执著哪一件事情：今天有这件事情，开心；没有这件事情，我也开心。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无著之心，不执著。</a:t>
            </a:r>
            <a:r>
              <a:rPr lang="zh-CN" altLang="en-US" sz="3000"/>
              <a:t>所以学佛，有时候你又不能什么都不管，“哎呀，我放下了，我什么都不管”，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你不能没有心，而是让你处处用佛心来显现。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佛曾告诉我们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一切事物本体是空。</a:t>
            </a:r>
            <a:r>
              <a:rPr lang="zh-CN" altLang="en-US" sz="3000"/>
              <a:t>我问你，这幢大楼几百年之后肯定没了，对不对？一个人几十年之后就走了。但是又不是说这个大楼没有，又不是说这个人没有，相反的，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要妙用这些拥有的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第110集 《知无常才能不住心》【原文】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6409</Words>
  <Application>WPS 演示</Application>
  <PresentationFormat>宽屏</PresentationFormat>
  <Paragraphs>126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知无常才能不住心</vt:lpstr>
      <vt:lpstr>     “应无所住，而生其心”，这是一个纲领——《金刚经》非常重要的一个纲领，也就是说你不住心。举个简单例子，你帮别人了，你不要把它挂在心上，而生出来的心，就是干净的心。“我今天救了人，我没感觉到救人”，我生出的心就是纯洁的心、没有罣碍的心。只是为了众生的利益，只要能够救度众生，无论什么事情，再苦再难我们都要去做，而生出来这个心；不是说“我要去救人，我今天要帮助别人”。无我相了，所以“应无所住，而生其心”。这句话就是非常辩证，又要在心中住足，但是又不能生这个心而住足。那么到底什么样的心可以住足在内心，什么样的心不应该住足呢？</vt:lpstr>
      <vt:lpstr>这句话就是告诉我们，任何的心都要无所住，你没有心了，你生出来这个心还有的，那么这个是你的真心。师父在这里举个简单例子，你今天看见佛堂就磕头了，没有想到“我今天要来给观世音菩萨磕头，我要求什么”，你跪下去就磕头了，很自然地磕多少个头，用不着数的，你心里全知道就磕多少个头、跟菩萨怎么讲，因为你天天这么做。这个就是“应无所住”——不要住在“我今天磕头求菩萨”的份上而生出来的这个自然的心，那就是纯洁的心。所以学佛人不是不做事情，而是做的事情应该随着因缘，而不要去执著某一件事情上去做。师父跟大家讲的意思就是，任何一件事情，随缘，</vt:lpstr>
      <vt:lpstr>总会有因缘的。但是你不能说“哎呀，我随因缘”，你就执著这件事情，“我一定去做”，那你的境界就不会提升。自然地去做，自然就会得到境界的提升。      佛经讲，一切处、一切时都是真心的显现。就是告诉我们无所不在，处处都在，你的心无所不在，处处都在。你的修心，你的为人处事、救度众生，表面上看处处都在，实际上你已经做到了不在内、不在外，因为是无所住而生其心。举个简单例子，你不要去想做某一件事情，你做这件事情别人都会说你好。你今天想着“我要成为劳动模范”，你去拖地板、擦地板，那你生出来的还是在内的</vt:lpstr>
      <vt:lpstr>心。所以真正的劳动模范是：自然地每天就帮助别人，每天就是在扫地。所以“一切处，一切时，一切无著，名之为心”。我不执著哪一件事情：今天有这件事情，开心；没有这件事情，我也开心。无著之心，不执著。所以学佛，有时候你又不能什么都不管，“哎呀，我放下了，我什么都不管”，你不能没有心，而是让你处处用佛心来显现。      佛曾告诉我们，一切事物本体是空。我问你，这幢大楼几百年之后肯定没了，对不对？一个人几十年之后就走了。但是又不是说这个大楼没有，又不是说这个人没有，相反的，要妙用这些拥有的</vt:lpstr>
      <vt:lpstr>现象，然后去智慧地理悟，去超越它，那么这就是真如佛性的妙用。就是告诉我们，知道这个事物的存在，知道它的本体最后是空的，但是不落入顽空。就是我们知道这两个人好不长的，比方说，这个人到单位里来了，领导早就讲过他来三年实习的，在这个三年当中你跟他好得不得了，你应该了解到三年之后他一定会离开，离开，我们两个又没有朋友做了，就结束了，没有感情了，你要了解这些。你又不能说“我了解这个三年之后，我们两个人又不可能这么好了”，那你现在谈都不要谈，“你不要跟我交什么好朋友，我不要你这个人，因为三年之后我们都是空的”。所以知道他的本体最后</vt:lpstr>
      <vt:lpstr>空，“我不落入空，我还是在这个三年当中好好地认真地去跟他交往，去跟他作为一个好朋友”。那么这样就不执著在这件事情当中，你就离开了。      师父最后跟大家举个例子，教育孩子最后本体是空。你们想想是不是？我们今天教育一个孩子，因为孩子教育了，天天跟他讲“你大起来要好啊，孩子，你要懂事情啊”，因为孩子长大了，孩子懂事之后他是空性，他会离开你，这件事情到了最后，孩子跟父母亲到最后都是空性，不可能父母亲跟孩子一辈子在一起。所以我们在教育孩子的时候，我们尽自己的心认真地去教育他，而不是执</vt:lpstr>
      <vt:lpstr>著，“哎呀，你好好地，你一定要考上大学，做博士，做教授，爸爸妈妈以后都靠着你了”。你这样的执著，这孩子考不进博士，做不了教授，就会伤到你自己，也会伤到孩子，因为不是每个孩子都能够百炼成钢的，就是不要去执著地教育孩子，“你一定要怎么样，一定要怎么样”，你要学会放下，不要去执著。同样反过来，孩子必须教育，你又不能不教育他。所以你要借教育孩子的方法、时间来好好地感化他，又要把这件事情做好，又要不能落入顽空，那么你就是要有智慧。</vt:lpstr>
      <vt:lpstr>     所以学佛不应该在自己的执著上定位，“我这个人就是执著，我这个人就是放不下，我这个人就是认真”，这些都是给你自己定位执著，你会执著在定位上面。有时候没有这些概念，你倒不会去执著。很多人就说“你看，我这个人就是这样的”，好了，就是这样，你真的会这样，因为你落入了一个概念当中。所以佛法叫我们随缘，而不要去拼命地追寻人间的那种虚幻的根源，度人也是要根据众生的根基用不同的妙法去救他，能救到的就是有佛缘，可以直接教导他。如果这个众生与哪个宗派或者法门有缘分，就应该用哪个法门和宗派去教导他修行的方法，这样你能启发他的根基，因为</vt:lpstr>
      <vt:lpstr>他的因缘就是这样。如果一味地把他拉到自己的法门，你可能会背离了佛法的妙用。      所以真正的是要无所住心，心不要随随便便地把一个概念性的东西就放在自己的八识田中，时间长了它会在里边发酵，因为好的会变得更好，因为恶的在你的八识田中会产生恶的种子。希望大家好好学佛，好好修心。师父下次跟大家讲，人在八识田当中，应该怎么样来消除那些烦恼，怎么样来把一些好的善的佛光，在八识田中包裹着正确的意识。好，今天跟大家《白话佛法》就讲到这里，谢谢大家。</vt:lpstr>
      <vt:lpstr>     好，今天最后跟大家讲两个短的故事。       佛陀晚年，有一个非常令他悲痛和伤心的事情，莫过于他的首座弟子（大家知道什么叫首座弟子？就是佛陀过去，佛陀在开示的时候坐在当中，升座，然后边上有首座，就是坐在他边上的弟子），叫舍利弗、目犍连（这个师父都跟你们讲过了，其实对这两位佛我们都很熟悉）。因为他们都相继先佛陀而入涅槃（就是先走了），当舍利弗回到家乡进入涅槃之后，佛陀其实也很难过。他的弟子叫均头沙弥，非常伤心地捧着灵骨回来去见佛陀。</vt:lpstr>
      <vt:lpstr>     佛陀就开示均头沙弥说：“均头，你的老师入灭了，他的无漏戒定功德和深广的智慧也随之消灭了吗？”      均头哭着回答：“没有。”       “既然一切生死的痛苦灭去了，而一切清净功德都没有失去，那你又何必哭泣呢？”       均头一想：“是啊，老师的肉身虽然幻灭了，但是老师的功德却长留人间，法喜充满宇宙。”当下领悟而止泪。</vt:lpstr>
      <vt:lpstr>     这就是告诉我们，人生真正的意义，应该是创造宇宙继起的生命。我们人在这个世界上，要懂得生命是短暂的，但是我们所做出来的救度众生的这种事业和理念，那是永存的。2500年前佛陀示现了佛光普照，到今天还照耀着我们广大学佛的众生，指引着我们前进的道路。      佛陀时代有一位妇女名叫乔达弥，她有一个挚爱的儿子在出生几天之后就离开了人世间。痛失爱子的她十分悲伤，抱着儿子的尸体，到处去寻找让儿子能够复活的方法。其中有人看她很难过，就告诉乔达弥说：“有一位智者，他叫佛陀，或许有治疗死亡的方</vt:lpstr>
      <vt:lpstr>法。”      于是这位乔达弥来到佛陀的住处，向佛陀哭诉着她心中的悲痛。      佛陀告诉乔达弥说：“只要你能用从来没有死过人的人家的火点燃一炷香，把这炷香带来见我，我就能帮助到你的孩子复活。”      乔达弥心想：“哎呀，只是去借个火点个香，这很容易。”非常喜出望外地赶紧拿着香，到城中挨家挨户地去寻找从来没有死过人的人家的火。      然而每一家都告诉她：“我很愿意帮助你，为你点燃香，但很抱歉，我家有死过人。”</vt:lpstr>
      <vt:lpstr>     经过了一番的寻找，乔达弥自己开悟了，她终于了解到，死亡，那是人生必经之路，那是不可避免的，没有什么可以悲伤，因为无常是世间的真理。乔达弥就停止了悲伤，出家修行，终而契入不生不灭的涅槃（也就是很高，过去说，如果入涅槃的话，基本上可以到声闻道、缘觉道）。      其实我们在人间，不用等到死亡，无常时时刻刻就在我们的身边。身边的交通事故意外是无常，生病是无常。你只要观察生命中来来去去的人、事、物，你就会发现，生活中每一件事情是无非无常的（都是“非常”，不正常的叫“非常”）。当我们执著于某一</vt:lpstr>
      <vt:lpstr>个事物的时候，我们会习惯性地误以为这件事物是常态，是有常的。生病时以为病不会好，意志消沉，实际上它也是无常的，因为你生病了，无常会让你病好，就是说一段时间你的病就好了。同样，欢乐的时候它也是无常的，因为欢乐一段时间，接下来就给你带来痛苦。所以欢乐消失的时候，你会感到空虚寂寞，因为无常来了，你就会觉得这么痛苦。因为不知无常，而使我们的生命充满着痛苦。      所以师父要你们好好懂无常，知无常，要懂得生命的真相，就是我们要好好地救度众生，沿着佛陀的脚步好好地往前走。我们要做好人，做好事，我们要改变自己，每一天的改变会给你迎来新的</vt:lpstr>
      <vt:lpstr>光明，每一天的觉悟会让你拥有美好的明天。学佛不是靠师父，学佛是靠的觉悟。希望每个学佛的孩子都能够觉悟，都能够理解我们真正的内心。要学会控制自己、理解自己，你才能去理解别人，你才会产生悟性。知别人痛者，你自己也会痛，当你理解别人了，你这个人就会有悟性。当你经常想一想“我贪瞋痴慢疑还有没有”的时候，经常去检点自己这些毛病的时候，你的悟性随之在增加。希望大家每天观察自己有没有贪瞋痴，有没有做错什么，每一天的检查会让你智慧充满，会让你觉悟人生。      谢谢。好，今天就到这里，我们下次节目再见。</vt:lpstr>
      <vt:lpstr>【思考】      如何理解又要在心中住足，但是又不能生这个心而住足。      真如佛性的妙用如何体现在生活和度人中。  【佛学常识】      应无所住，而生其心      无著之心      真如佛性的妙用      无常</vt:lpstr>
      <vt:lpstr>【记诵】      “应无所住，而生其心”，又要在心中住足，但是又不能生这个心而住足。      佛经讲，一切处、一切时都是真心的显现。“一切处，一切时，一切无著，名之为心”。你不能没有心，而是让你处处用佛心来显现。      一切事物本体是空。要妙用这些拥有的现象，然后去智慧地理悟，去超越它，那么这就是真如佛性的妙用。      真正的是要无所住心，心不要随随便便地把一个概念性的东西就放在自己的八识田中，      人生真正的意义，应该是创造宇宙继起的生命。要懂得生命是短暂的，但是我们所做出来的救度众生的这种事业和理念，那是永存的。</vt:lpstr>
      <vt:lpstr>       当你明白这个世界上，谁都管不了谁，就连你自己都无法把握自己生命和生活的时候，你就懂得了必须要远离“执著”和“颠倒梦想”。      理智和智慧是兄弟。善良和慈悲是姐妹。      好人和好事是双胞胎。      一个有理智的人，他一定会有智慧。一个善良的人，他一定会慈悲。因为只有好人才会做好事。</vt:lpstr>
      <vt:lpstr>     善良是草，慈悲是根。理智是砖，智慧是梁。       在人间你需要拥有一双火眼金睛，你才能看得穿，放得下，看破红尘。       智慧法眼看红尘，      红尘苦乐非是真。      无常因缘难两全，      缘来缘去且随缘。</vt:lpstr>
      <vt:lpstr>     众生在苦中取乐，智者在苦中开悟。      悟性是由觉开始，觉悟是由般若起。       常思己过，会增加智慧。常乐我净，会增加精进力。常忏悔，会增加慈悲力。常叹息，会失去意志。常愚痴，会失去智慧。常精进，才能破迷开悟，离苦得乐。       我相就在我心中，去除我相变无相。      心中有菩萨，早日见菩提。心中无菩萨，菩提变烦恼。</vt:lpstr>
      <vt:lpstr>     恒长的放生是一颗慈悲的心，      恒长的念经是一颗忏悔的心，      恒长的拜佛是一颗虔诚的心，      恒长的弘法那叫广发菩提心。       心中有佛观自在，      心中无佛贪欲害。      佛在心中常生智，      佛离心中常生痴。</vt:lpstr>
      <vt:lpstr>     管住八识田中的杂念，制止无明业障现前。      当业障现前，行为语言可能都不受思维的控制，造业不断，轮回不止。想出离就要找回自己的本性。        人每天活在幻想当中，碰到事情就活在无明和愚痴中。不离颠倒梦想，怎能成就菩提佛果。      在人间，烦恼一直在你心中轮回，无明一直在你心中造业，无常一直在你生命中显现。       没有正见的你，一切都是颠倒的。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161</cp:revision>
  <dcterms:created xsi:type="dcterms:W3CDTF">2019-06-19T02:08:00Z</dcterms:created>
  <dcterms:modified xsi:type="dcterms:W3CDTF">2022-10-06T09:30:54Z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363F9B5CD4F9444A9EF9E3748C263B12</vt:lpwstr>
  </property>
</Properties>
</file>