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9" r:id="rId3"/>
    <p:sldId id="310" r:id="rId4"/>
    <p:sldId id="311" r:id="rId5"/>
    <p:sldId id="312" r:id="rId6"/>
    <p:sldId id="370" r:id="rId7"/>
    <p:sldId id="2497" r:id="rId8"/>
    <p:sldId id="2503" r:id="rId9"/>
    <p:sldId id="2505" r:id="rId10"/>
    <p:sldId id="2506" r:id="rId11"/>
    <p:sldId id="2507" r:id="rId12"/>
    <p:sldId id="2508" r:id="rId13"/>
    <p:sldId id="2509" r:id="rId14"/>
    <p:sldId id="2510" r:id="rId15"/>
    <p:sldId id="2511" r:id="rId16"/>
    <p:sldId id="2512" r:id="rId17"/>
    <p:sldId id="2513" r:id="rId18"/>
    <p:sldId id="2516" r:id="rId19"/>
    <p:sldId id="2517" r:id="rId20"/>
    <p:sldId id="2518" r:id="rId21"/>
    <p:sldId id="2519" r:id="rId22"/>
    <p:sldId id="2498" r:id="rId23"/>
    <p:sldId id="2499" r:id="rId24"/>
    <p:sldId id="2500" r:id="rId25"/>
    <p:sldId id="2501" r:id="rId26"/>
    <p:sldId id="2502" r:id="rId27"/>
    <p:sldId id="367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27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第109集 《佛语心为宗》【原文】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第109集 《佛语心为宗》【原文】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第109集 《佛语心为宗》【原文】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第109集 《佛语心为宗》【原文】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准了，调到自净其意，你大脑的思维要照着菩萨的思维来改变，那么你才是一个真正的修行人。</a:t>
            </a:r>
            <a:r>
              <a:rPr lang="zh-CN" altLang="en-US" sz="3000"/>
              <a:t>师父举个简单例子，你过去看见这个人一直很讨厌，现在他学佛了，你还是像过去一样看不起他，很不喜欢他，那么在你的心中就缺少了慈悲的概念；你如果把心调好了，你觉得他很可怜，“他比我学佛学得晚，他现在终于知道学佛了。虽然他身上还有很多毛病没有改掉，但是我们必须摄受他、帮助他，来改变他一些过去不好的意念。那么我们要众善奉行，帮他调节好他自己心中的那些善念，把恶念调整到善念”，这就是真正的修行人应该做的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在大乘佛法中经常说：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心生则种种法生，心灭则种种法灭。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都是由心造起的。</a:t>
            </a:r>
            <a:r>
              <a:rPr lang="zh-CN" altLang="en-US" sz="3000"/>
              <a:t>你们现在可以做个试验，你们想一想现在心中还恨谁，你恨着这个人是不是你的心造的？如果你知道了这个你恨的人已经走掉了，你还会恨他吗？不会了吧？可能还会有些可惜，之后就结束了。这个心生了，是不是种种法生？心灭了，是不是种种法灭了？告诉你这个人死掉了，你是不是不与他计较了？是不是你的心在起作用？所以佛法讲的是调心，心调不好，怎么会幸福快乐？一个人不能控制好自己的感情，不能把自己的心调节到让自己舒服，你的心怎么会舒服呢？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“佛语心为宗”，</a:t>
            </a:r>
            <a:r>
              <a:rPr lang="zh-CN" altLang="en-US" sz="3000"/>
              <a:t>什么意思？佛法讲，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你的心就是你的宗旨，就是你的宗门，你修心就是修这颗心。</a:t>
            </a:r>
            <a:r>
              <a:rPr lang="zh-CN" altLang="en-US" sz="3000"/>
              <a:t>佛法界还有一句话说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“无门为法门”。</a:t>
            </a:r>
            <a:r>
              <a:rPr lang="zh-CN" altLang="en-US" sz="3000"/>
              <a:t>很多人说“我学了这个法门，我不学那个法门”“我学了那个法门，我不学这个法门”，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实际上任何法门都是一条道，任何法门都是让你成功修行、能够解脱的一条道路。</a:t>
            </a:r>
            <a:r>
              <a:rPr lang="zh-CN" altLang="en-US" sz="3000"/>
              <a:t>“无门为法门”，也就是说</a:t>
            </a:r>
            <a:r>
              <a:rPr lang="zh-CN" altLang="en-US" sz="3000" b="1"/>
              <a:t>“我不执著某一个法门，但是我在这个法门当中好好修”</a:t>
            </a:r>
            <a:r>
              <a:rPr lang="zh-CN" altLang="en-US" sz="3000"/>
              <a:t>，那就是一门精进。所以佛法说以心为宗，就是你的心就是你的宗旨，就是你修心最重要的地方。“无门”就是不要去执著于哪个法门，去掉执著，不管走哪个门，都能走上佛的佛光大道。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学佛人最重要的，心念不能乱动。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如果你的心念不停地动，你的前念与后念之间就会没有隔阂，你的五根就会产生对尘境的依赖，五根就会抓住这些尘境不放。</a:t>
            </a:r>
            <a:r>
              <a:rPr lang="zh-CN" altLang="en-US" sz="3000"/>
              <a:t>师父说这些，你们肯定还不是很能理解，我来解释一下。</a:t>
            </a:r>
            <a:r>
              <a:rPr lang="zh-CN" altLang="en-US" sz="3000" b="1"/>
              <a:t>如果你的心不停地在转动，那前念和后念之间就会转在一起，那么你的五根就会产生对尘境的依赖。</a:t>
            </a:r>
            <a:r>
              <a:rPr lang="zh-CN" altLang="en-US" sz="3000"/>
              <a:t>我给大家举个例子，比方说，你今天对自己老公有意见了，“整天在家里不帮忙，整天往外面跑”，心念不停地动，前面这个念头“真讨厌”，然后后念之间“真的很烦，跟了他这么多年了还这样”，你如果前念和后念慢慢地越来越接近、越来越接近，这个就会对你五根产生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依赖。什么依赖？就是说你的鼻子“哼！”出来了吧？你的眼睛恶狠狠地会看着他，对不对？然后你的舌头——嘴巴就会骂他。你耳朵听到他的话，你就会觉得很讨厌。这是不是五根对尘境的依赖？而且这种回馈就是五根的回馈，会产生你前念和后念的一种加强的力量，让你的心念不停地转动，产生很多的恨念。同样举这个例子，</a:t>
            </a:r>
            <a:r>
              <a:rPr lang="zh-CN" altLang="en-US" sz="3000" b="1"/>
              <a:t>如果你的心非常慈悲，你的前念在想“我要出去度人”，然后你的后念之间想“我要帮助更多的人，抓紧时间”，这两个如果没有隔阂，</a:t>
            </a:r>
            <a:r>
              <a:rPr lang="zh-CN" altLang="en-US" sz="3000"/>
              <a:t>你的五根就会产生对尘境的依赖，然后就是“外面的世界是很美好，我要多度人，多帮助别人”，</a:t>
            </a:r>
            <a:r>
              <a:rPr lang="zh-CN" altLang="en-US" sz="3000" b="1"/>
              <a:t>你的眼睛看出去的人都是要度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/>
              <a:t>的人，你的鼻子闻到的都是香味，你耳朵听到的都是佛言佛语，你走出去的路那是佛道。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参禅、精进、念佛，其实都是在加持你的身口意的法门。</a:t>
            </a:r>
            <a:r>
              <a:rPr lang="zh-CN" altLang="en-US" sz="3000"/>
              <a:t>师父跟大家讲，身口意有法门吗？身口意也是一个法门啊。这个是什么法门？管住你的嘴巴，管住你的身体不要乱动，管住你的意念，这就是一个法门。所以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心靈法門就是集念经、实践、参禅、许愿于一体，摄持自己心念的平和，不乱动。</a:t>
            </a:r>
            <a:r>
              <a:rPr lang="zh-CN" altLang="en-US" sz="3000"/>
              <a:t>所以师父叫你们学佛，就是让你们的心不要乱动，心一动就有行动，一恨他，你就会做出伤害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别人、伤害自己的事情。不管碰到什么，心不乱动，这叫摄受心念，然后你很容易进入佛道。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佛菩萨让我们在人间不要染著，不要执著人间的任何色相。</a:t>
            </a:r>
            <a:r>
              <a:rPr lang="zh-CN" altLang="en-US" sz="3000"/>
              <a:t>也就是说你看到的房子好不好，看到这个女人、这个男人好看不好看，一切有色世界的东西，你都不要起贪念，就是菩萨让我们不要染著。你们记住了，你们只要一贪，“很好，这个归我就好了”，你就是进入执著的空间。所以师父叫你们以后要经常反观自己，经常地“照”自己。“这样东西给你，要吗？”自己考试自己，“不要。”大家都在吃蛋糕。“现在我不去吃蛋糕可以吗？”“可以。”就是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不停地让自己不要起贪念。“我今天吃一块够了吗？”“够了。”自己跟自己讲，然后再多了也不要去吃第二口，那么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你才能真心求佛，才能显现你的本性。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CN" sz="3000"/>
              <a:t>     </a:t>
            </a:r>
            <a:r>
              <a:rPr lang="zh-CN" altLang="en-US" sz="3000" b="1"/>
              <a:t>如果你修心中偏空</a:t>
            </a:r>
            <a:r>
              <a:rPr lang="zh-CN" altLang="en-US" sz="3000"/>
              <a:t>……偏空是什么？</a:t>
            </a:r>
            <a:r>
              <a:rPr lang="zh-CN" altLang="en-US" sz="3000" b="1"/>
              <a:t>一切都无所谓。</a:t>
            </a:r>
            <a:r>
              <a:rPr lang="zh-CN" altLang="en-US" sz="3000"/>
              <a:t>人家问你：“这个要吗？”“不要。”“那个呢？”“不要。”“家里啊？”“不要。”那就叫偏空。因为你还在这个有色世界里，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色即是空，空即是色，</a:t>
            </a:r>
            <a:r>
              <a:rPr lang="zh-CN" altLang="en-US" sz="3000"/>
              <a:t>你还在有色世界里边，所以你不能完全偏空。那么你接下来又不能什么事情都执著过头，就是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执空也不行。所以无著也是过头，</a:t>
            </a:r>
            <a:r>
              <a:rPr lang="zh-CN" altLang="en-US" sz="3000"/>
              <a:t>你说“我无所谓了，我不执著了，我什么都不要了，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你们全拿去好了，跟我有什么关系啊？我不要了。”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无著也是执著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所以很多人说起来，吵到最后，“不要吵了，我无所谓了，你爱怎么样就怎么样”，无著就是执著，你还在这个事情上执著地不肯回头，表面上说“我不要了，无所谓了”，</a:t>
            </a:r>
            <a:r>
              <a:rPr lang="zh-CN" altLang="en-US" sz="3000" b="1"/>
              <a:t>实际上你是真正的无所谓吗？</a:t>
            </a:r>
            <a:r>
              <a:rPr lang="zh-CN" altLang="en-US" sz="3000"/>
              <a:t>因为你对这件事情还在生气，你还在执著这件事情。所以过去有一句话，他跟你炫耀什么就说明他需要什么。他跟你炫耀说“我家里有的是钱”，这个人没钱的；这个人跟人家说“我这个人很聪明的”，这个人不聪明他才说自己聪明，聪明的人怎么会说自己聪明？这个人觉得自己形象不是太好，画了半天，跑出来跟人家说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“你看我今天这个眼睛画得好吗？”这就是她非常地执著于某件事情。“好了，我不跟你吵了，这件事情我不愿意吵了”，还在执著在这件事情上，有本事你讲都不要讲这句话，不吵就不吵了，不吵为什么还要解释？我问你，就像你看见红灯一样，停下来你还说“我停下来了，因为红灯我停下来了”？红灯就是应该停下来。所以</a:t>
            </a:r>
            <a:r>
              <a:rPr lang="zh-CN" altLang="en-US" sz="3000" b="1"/>
              <a:t>执著对某一件事情和对某一个人紧抓不放，</a:t>
            </a:r>
            <a:r>
              <a:rPr lang="zh-CN" altLang="en-US" sz="3000"/>
              <a:t>这叫执著。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无著是没有一件事情放在心上的，所以无著不能认为什么都没有。</a:t>
            </a:r>
            <a:r>
              <a:rPr lang="zh-CN" altLang="en-US" sz="3000"/>
              <a:t>很多人“无所谓了，我无著，就是不执著了，关我什么事？那个事情跟我有什么关系？”这个又是偏差，所以不是什么事情都不做。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《金刚经》里边所讲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“应无所住，而生其心”</a:t>
            </a:r>
            <a:r>
              <a:rPr lang="zh-CN" altLang="en-US"/>
              <a:t>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这件事情你不要把它放在心上，你再生出来这个心就干净了。</a:t>
            </a:r>
            <a:r>
              <a:rPr lang="zh-CN" altLang="en-US"/>
              <a:t>佛法界讲这句话，非常地深奥，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“应无所住，而生其心”，这是一个纲领——《金刚经》非常重要的一个纲领，</a:t>
            </a:r>
            <a:r>
              <a:rPr lang="zh-CN" altLang="en-US"/>
              <a:t>也就是说你不住心。举个简单例子，你帮别人了，你不要把它挂在心上，而生出来的心，就是干净的心。“我今天救了人，我没感觉到救人”，我生出的心就是纯洁的心。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如何理解意识就是心。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如何理解学佛人最重要的，心念不能乱动。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唯心因果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诸恶莫作 众善奉行 自净其意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调心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佛语心为宗 无门为法门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无著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应无所住，而生其心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2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2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200">
                <a:solidFill>
                  <a:schemeClr val="accent4">
                    <a:lumMod val="50000"/>
                  </a:schemeClr>
                </a:solidFill>
              </a:rPr>
              <a:t>唯心因果。你心不动，缘就没了,所以缘起性空。</a:t>
            </a:r>
            <a:br>
              <a:rPr lang="zh-CN" altLang="en-US" sz="22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2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200">
                <a:solidFill>
                  <a:schemeClr val="accent4">
                    <a:lumMod val="50000"/>
                  </a:schemeClr>
                </a:solidFill>
              </a:rPr>
              <a:t>佛经上讲：诸恶莫作，众善奉行，自净其意，是诸佛教。</a:t>
            </a:r>
            <a:br>
              <a:rPr lang="zh-CN" altLang="en-US" sz="22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2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200">
                <a:solidFill>
                  <a:schemeClr val="accent4">
                    <a:lumMod val="50000"/>
                  </a:schemeClr>
                </a:solidFill>
              </a:rPr>
              <a:t>意识就是心，调心就是把这个心给调准了，调到自净其意，你大脑的思维要照着菩萨的思维来改变，心生则种种法生，心灭则种种法灭。</a:t>
            </a:r>
            <a:br>
              <a:rPr lang="zh-CN" altLang="en-US" sz="22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2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200">
                <a:solidFill>
                  <a:schemeClr val="accent4">
                    <a:lumMod val="50000"/>
                  </a:schemeClr>
                </a:solidFill>
              </a:rPr>
              <a:t>“佛语心为宗”，你的心就是你的宗旨，就是你的宗门，你修心就是修这颗心。“无门为法门”。</a:t>
            </a:r>
            <a:br>
              <a:rPr lang="zh-CN" altLang="en-US" sz="22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2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200">
                <a:solidFill>
                  <a:schemeClr val="accent4">
                    <a:lumMod val="50000"/>
                  </a:schemeClr>
                </a:solidFill>
              </a:rPr>
              <a:t>学佛人最重要的，心念不能乱动。心靈法門就是集念经、实践、参禅、许愿于一体，摄持自己心念的平和，不乱动。</a:t>
            </a:r>
            <a:br>
              <a:rPr lang="zh-CN" altLang="en-US" sz="22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2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200">
                <a:solidFill>
                  <a:schemeClr val="accent4">
                    <a:lumMod val="50000"/>
                  </a:schemeClr>
                </a:solidFill>
              </a:rPr>
              <a:t>色即是空，空即是色，“应无所住，而生其心”，这件事情你不要把它放在心上，你再生出来这个心就干净了。这是一个纲领——《金刚经》非常重要的一个纲领，</a:t>
            </a:r>
            <a:endParaRPr lang="zh-CN" altLang="en-US" sz="22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68615"/>
            <a:ext cx="11268000" cy="5454000"/>
          </a:xfrm>
        </p:spPr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想成佛的人，实际上他的心，已经像佛了，因为一切唯心造。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当你在行善时，你的心跟佛是一如的；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当你在行恶时，你的心和魔是一如的。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一个善良的人，做出来的一定是善事；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一个邪恶的人，想出来的一定是邪念。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心性一如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2021年3月19日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43505" y="468630"/>
            <a:ext cx="69062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师父每日佛言佛语（2021年3月19日）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《心性一如》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当你一天没有念经，你会感觉到魂魄不全、神志不清。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当你一碰到事情就念经，你是一个头脑清晰、神清气爽之人。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因为正信正念的意识，指导了你的所作所为。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如果心中无佛，你一定不知做的是好事坏事，说明你的心离佛太远；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如果你做每一件事情，都想着要跟佛菩萨一样，说明你“佛性常住”。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“心性”要一如，“心”就是你的意识，“性”就是你的佛性。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“心性一如”，你就可以如如不动。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心性一如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2021年3月19日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一边修心，一边改念。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要用正确的理念和崇高的境界，约束自己的语言和行为。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常看自己内心的“佛性”，常观自己的“法身”，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你内心的佛光就会普照，佛性长存，你就会拥有慧命和生命。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身体只是你的阴阳五行假合之身。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只有心灵不受苦，你的肉身才会不受苦；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只有健康的心灵，才会拥有健康的身体。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如梦如幻如泡影，如露如电如是观，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苦空无常是真谛，修出六道佛真意。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心性一如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2021年3月19日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佛语心为宗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4189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109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6484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725B 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佛教不管大乘还是小乘，中心思想讲的是什么？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唯心因果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因为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所有的因果都是你的心所造，</a:t>
            </a:r>
            <a:r>
              <a:rPr lang="zh-CN" altLang="en-US" sz="3000"/>
              <a:t>从小乘的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业报缘起</a:t>
            </a:r>
            <a:r>
              <a:rPr lang="zh-CN" altLang="en-US" sz="3000"/>
              <a:t>，到大乘的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缘起性空</a:t>
            </a:r>
            <a:r>
              <a:rPr lang="zh-CN" altLang="en-US" sz="3000"/>
              <a:t>，所有的一切都是有缘，所有的缘离不开你的心。我问你们，如果你这个人跟别人开始有缘分了，你心不动，你这个缘会延续吗？人家说“哎哟，来了一个男孩子来追你了”，缘分来了，开心了，这个缘分就开始延续了；如果你的心如如不动，这个缘分会下去吗？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真如缘起，赖耶缘起，这一切缘起都离不开你的心。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你心不动，缘就没了,所以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缘起性空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佛法讲得很深奥。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这个世间没有一件事情它本性是实在的，都是虚幻的。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佛经上讲：诸恶莫作，众善奉行，自净其意，是诸佛教。</a:t>
            </a:r>
            <a:r>
              <a:rPr lang="zh-CN" altLang="en-US" sz="3000"/>
              <a:t>其实这就是告诉我们，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身口意三业都要管好。</a:t>
            </a:r>
            <a:r>
              <a:rPr lang="zh-CN" altLang="en-US" sz="3000"/>
              <a:t>诸恶不能作，众善都要行，自己要干净自身所有意念，佛法就是</a:t>
            </a:r>
            <a:r>
              <a:rPr lang="zh-CN" altLang="en-US" sz="3000" b="1"/>
              <a:t>靠自觉觉悟，管住自己。</a:t>
            </a:r>
            <a:r>
              <a:rPr lang="zh-CN" altLang="en-US" sz="3000"/>
              <a:t>那么管住自己，管哪里？身、口、意三业。三业中哪个业最重要？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意业最重要，</a:t>
            </a:r>
            <a:r>
              <a:rPr lang="zh-CN" altLang="en-US" sz="3000" b="1"/>
              <a:t>因为意业一动，才会引发自己的身业和口业。</a:t>
            </a:r>
            <a:r>
              <a:rPr lang="zh-CN" altLang="en-US" sz="3000"/>
              <a:t>你想想看，如果脑子里没有意识的话，嘴巴会乱讲吗？如果脑子里没有这种不好的执著的意识，你的行为会暴露出对他的不尊重吗？所以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修行人就要自净其意，就是自己的意识要让自己的心干净，</a:t>
            </a:r>
            <a:r>
              <a:rPr lang="zh-CN" altLang="en-US" sz="3000"/>
              <a:t>你所有想出来的意识，必须让你自己的心干净。举个简单例子，你今天是个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丈夫，你看见一个女人今天在家里，你不要觉得她一会儿停一停，一会儿忙一忙……她不是你的佣人。你自己意念要干净，觉得她是在付出，你就会自净其意，不会对她产生烦恼，否则你就觉得她一天到晚在偷懒。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意识就是心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，</a:t>
            </a:r>
            <a:r>
              <a:rPr lang="zh-CN" altLang="en-US" sz="3000"/>
              <a:t>当一个人意识形成之后，有时候会害他一辈子。比方说，你认定了一个亲人改不了的，你可能就害死自己跟他的缘分，可能一辈子得不到他的帮助，或者你让他永远恨你，这个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缘分会产生一种高境界或者低境界。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缘分由意识控制，自净其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意，就是一定要学会把自己的意念弄干净，</a:t>
            </a:r>
            <a:r>
              <a:rPr lang="zh-CN" altLang="en-US" sz="3000"/>
              <a:t>这样才不会去冤枉别人，才不会去害别人，因为你的意念是干净的。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意识就是心</a:t>
            </a:r>
            <a:r>
              <a:rPr lang="zh-CN" altLang="en-US" sz="3000"/>
              <a:t>，意识就是自己所拥有某一件事物单独生起的一种概念。希望大家一定要懂得，今天不管有什么概念、有什么心，一定要诸恶莫作、众善奉行。这八个字就是告诉我们，人要离开所有的恶；所有的善都要去做。有时候，我们看不到这件事情的善和恶，但是在你的内心深处、你的意识当中，会有辨别意识，那就是第七意识。有时候人家说“我心很难调”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调心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就是把这个心给调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第109集 《佛语心为宗》【原文】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5943</Words>
  <Application>WPS 演示</Application>
  <PresentationFormat>宽屏</PresentationFormat>
  <Paragraphs>114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四谛十二因缘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过客</cp:lastModifiedBy>
  <cp:revision>155</cp:revision>
  <dcterms:created xsi:type="dcterms:W3CDTF">2019-06-19T02:08:00Z</dcterms:created>
  <dcterms:modified xsi:type="dcterms:W3CDTF">2022-09-29T09:33:03Z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4F18310795124DB893AEF21B2F080342</vt:lpwstr>
  </property>
</Properties>
</file>