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09" r:id="rId3"/>
    <p:sldId id="310" r:id="rId4"/>
    <p:sldId id="311" r:id="rId5"/>
    <p:sldId id="312" r:id="rId6"/>
    <p:sldId id="370" r:id="rId7"/>
    <p:sldId id="2449" r:id="rId8"/>
    <p:sldId id="2450" r:id="rId9"/>
    <p:sldId id="2451" r:id="rId10"/>
    <p:sldId id="2452" r:id="rId11"/>
    <p:sldId id="2453" r:id="rId12"/>
    <p:sldId id="2454" r:id="rId13"/>
    <p:sldId id="2455" r:id="rId14"/>
    <p:sldId id="2456" r:id="rId15"/>
    <p:sldId id="2457" r:id="rId16"/>
    <p:sldId id="2469" r:id="rId17"/>
    <p:sldId id="2471" r:id="rId18"/>
    <p:sldId id="2472" r:id="rId19"/>
    <p:sldId id="2478" r:id="rId20"/>
    <p:sldId id="2477" r:id="rId21"/>
    <p:sldId id="2476" r:id="rId22"/>
    <p:sldId id="2475" r:id="rId23"/>
    <p:sldId id="2458" r:id="rId24"/>
    <p:sldId id="2459" r:id="rId25"/>
    <p:sldId id="2460" r:id="rId26"/>
    <p:sldId id="2461" r:id="rId27"/>
    <p:sldId id="2462" r:id="rId28"/>
    <p:sldId id="2463" r:id="rId29"/>
    <p:sldId id="2464" r:id="rId30"/>
    <p:sldId id="2465" r:id="rId31"/>
    <p:sldId id="2466" r:id="rId32"/>
    <p:sldId id="2468" r:id="rId33"/>
    <p:sldId id="367" r:id="rId34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3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第108集 《四谛十二因缘》【原文】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第108集 《四谛十二因缘》【原文】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第108集 《四谛十二因缘》【原文】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第108集 《四谛十二因缘》【原文】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Microsoft YaHei Light" panose="020B0502040204020203" charset="-122"/>
          <a:ea typeface="Microsoft YaHei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接下去就是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识</a:t>
            </a:r>
            <a:r>
              <a:rPr lang="zh-CN" altLang="en-US" sz="3000"/>
              <a:t>，意识的识，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投胎之前和投胎之后意识的形成，心理的意识所为。</a:t>
            </a:r>
            <a:r>
              <a:rPr lang="zh-CN" altLang="en-US" sz="3000"/>
              <a:t>大家不要以为一个婴儿在母亲怀里什么都不知道，实际上他已经有感觉了。只要胚胎形成，他的灵魂注入，他就会有感觉，也会产生喜怒哀乐。心理的意识行为产生就是你的意识，投胎之前和投胎之后都会有这种感觉。还在地府的时候，这种感觉更强烈。</a:t>
            </a:r>
            <a:br>
              <a:rPr lang="zh-CN" altLang="en-US" sz="3000"/>
            </a:b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第四是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名色</a:t>
            </a:r>
            <a:r>
              <a:rPr lang="zh-CN" altLang="en-US" sz="3000"/>
              <a:t>，相当于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在投胎之前、投胎之后精神和物质方面概念的形成。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接下去就是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六入</a:t>
            </a:r>
            <a:r>
              <a:rPr lang="zh-CN" altLang="en-US" sz="3000"/>
              <a:t>。“六”大家都知道——眼、耳、鼻、舌、身、意。通过眼、耳、鼻、舌、身、意进入你的思维器官，那么感觉器官听到好听的声音、音乐，人会兴奋，吃到好吃的，人特别开心。这个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六入进入内心世界的感官</a:t>
            </a:r>
            <a:r>
              <a:rPr lang="zh-CN" altLang="en-US" sz="3000"/>
              <a:t>——感觉器官。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接下去就是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触</a:t>
            </a:r>
            <a:r>
              <a:rPr lang="zh-CN" altLang="en-US" sz="3000"/>
              <a:t>。接触，触，就相当于投胎之后，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接触到外界的一切事物。</a:t>
            </a:r>
            <a:r>
              <a:rPr lang="zh-CN" altLang="en-US" sz="3000"/>
              <a:t>一个人投胎之后，生出来之后，慢慢会接触人间所有的事情，会知道这件事情好事还是坏事，可以做、不可以做，是靠接触的。就像我们经常说，人跟人要靠接触，接触了，觉得这个人好了，你可能就跟他很好。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第七是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受</a:t>
            </a:r>
            <a:r>
              <a:rPr lang="zh-CN" altLang="en-US" sz="3000"/>
              <a:t>。人有一个感觉的器官是受。受是什么呢？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对苦乐的感受。</a:t>
            </a:r>
            <a:r>
              <a:rPr lang="zh-CN" altLang="en-US" sz="3000"/>
              <a:t>这个人觉得有苦了，他才会感觉有快乐；有快乐过了，有很多苦的事情出现了，他就会觉得这是苦。这是受。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第八是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爱</a:t>
            </a:r>
            <a:r>
              <a:rPr lang="zh-CN" altLang="en-US" sz="3000"/>
              <a:t>。人生，很多哲学家还有很多文学家在写小说的时候，他们经常讲一句话：这个世界是由爱组成的。人不能把爱仅仅作为一种非常狭隘的比如男欢女爱、夫妻之爱、跟兄弟姐妹之爱，其实它是一种可以变得很崇高的</a:t>
            </a:r>
            <a:r>
              <a:rPr lang="en-US" altLang="zh-CN" sz="3000"/>
              <a:t>,</a:t>
            </a:r>
            <a:r>
              <a:rPr lang="zh-CN" altLang="en-US" sz="3000"/>
              <a:t>你如果把它拉低了</a:t>
            </a:r>
            <a:r>
              <a:rPr lang="en-US" altLang="zh-CN" sz="3000"/>
              <a:t>,</a:t>
            </a:r>
            <a:r>
              <a:rPr lang="zh-CN" altLang="en-US" sz="3000"/>
              <a:t>那么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人间的十二因缘里面，这个爱实际上就是爱欲和欲望，</a:t>
            </a:r>
            <a:r>
              <a:rPr lang="zh-CN" altLang="en-US" sz="3000"/>
              <a:t>都有爱，“我喜欢这样东西”“我喜欢这个房子”和“我喜欢这个人”，都是属于爱的欲望。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九就是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取，取就是夺得、收取</a:t>
            </a:r>
            <a:r>
              <a:rPr lang="zh-CN" altLang="en-US" sz="3000"/>
              <a:t>的意思。取就是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追求</a:t>
            </a:r>
            <a:r>
              <a:rPr lang="zh-CN" altLang="en-US" sz="3000"/>
              <a:t>，“我去取这个事情、取那个事情”。人就是“我喜欢这样东西”“我去追求这些名色、这个名利”“我喜欢这朵花”“我喜欢这个会长、董事长”，这些名和你拥有的一些感官觉得非常好的东西——名色，那么刺激你的物欲（对物体、对物品的一种欲望）。这就是取，因为你会去得到它。</a:t>
            </a:r>
            <a:br>
              <a:rPr lang="zh-CN" altLang="en-US" sz="3000"/>
            </a:b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十就是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有</a:t>
            </a:r>
            <a:r>
              <a:rPr lang="zh-CN" altLang="en-US" sz="3000"/>
              <a:t>。有是什么？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现实中生存的环境就是有。</a:t>
            </a:r>
            <a:r>
              <a:rPr lang="zh-CN" altLang="en-US" sz="3000"/>
              <a:t>“你有吗？”“有啊。”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十一就是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生</a:t>
            </a:r>
            <a:r>
              <a:rPr lang="zh-CN" altLang="en-US" sz="3000"/>
              <a:t>。生是什么？我们说来世再生，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生出来又灭度，灭度了又生。</a:t>
            </a:r>
            <a:b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老死</a:t>
            </a:r>
            <a:r>
              <a:rPr lang="zh-CN" altLang="en-US" sz="3000"/>
              <a:t>。人生最后终有一天有终结的时候，这就是老死。</a:t>
            </a:r>
            <a:br>
              <a:rPr lang="zh-CN" altLang="en-US" sz="3000"/>
            </a:b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要懂得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十二因缘，就是从无明</a:t>
            </a:r>
            <a:r>
              <a:rPr lang="zh-CN" altLang="en-US" sz="3000"/>
              <a:t>（什么都不知道），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一直通过行、识、名色、六入、触、受、爱、取、有、生、老死，形成十二个因缘的环节，都是连续在一起的。</a:t>
            </a:r>
            <a:r>
              <a:rPr lang="zh-CN" altLang="en-US" sz="3000"/>
              <a:t>师父举个简单例子，你非常不明白，到了这个世间，你可能还没有到这个世间之前就是无明、无知，什么都搞不清楚。然后你的无明、不知道，就会产生很多善和恶，因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为你不知道这是善的、恶的，无明产生善与不善的行为。然后再接下去，你开始有意识了，开始准备投胎了，投胎之前、投胎之后，你知道了“我怎么觉得很温暖？”母亲吃一块冰激凌，你在里面冻得像在冰山上一样；母亲喝一碗煲汤（广东人喜欢喝煲汤），孩子在妈妈的肚子里滚烫，因为有些人还喜欢喝非常热的。那孩子就感觉到这个投胎前的精神和物质方面的概念慢慢形成了。慢慢出来之后，眼、耳、鼻、舌、身、意六种感觉器官开始接触所有社会的一切，自己感觉了冷、热，听到声音了，然后舌头——小孩子肚子饿要吃奶瓶的时候，有时候他哭得很厉害，这个牛奶还没弄好，这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孩子就在哭，妈妈就拿个奶嘴先塞在他嘴巴里，这孩子舌头一碰到，他就不哭了。实际上就是一种感触，好了，触了，引起了接触之后，小孩子就会感觉到吃了东西之后开心，笑了；苦的时候，没吃，肚子饿，他会有感受出来。感受之后慢慢觉得，妈妈抱在怀里的时候特别开心，爱欲、欲望都开始出现，人跟人之间的爱、那种欲望都出来了。接下来就追取一些民间和人间的名色和物欲。追取了之后拥有了，就存在在这个环境中，“我拥有它了”。然后再生出来，再生出来其他的想法，“我还要，我还要”。最后就是人生终有一天老死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实际上这就是十二个因缘环节的一种轮回。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佛经上跟我们讲，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我们怎么样流转世间，怎么样出离世间，无非就是由于业。</a:t>
            </a:r>
            <a:r>
              <a:rPr lang="zh-CN" altLang="en-US"/>
              <a:t>人在这个世界上作孽很多，犯业很多，流转世间。你只要在今世没有好好地修，下辈子六道轮回还会再来，就叫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流转于业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/>
              <a:t>你造业了，下辈子还会再来。</a:t>
            </a:r>
            <a:r>
              <a:rPr lang="zh-CN" altLang="en-US" b="1"/>
              <a:t>业就是由于烦恼和无明。</a:t>
            </a:r>
            <a:r>
              <a:rPr lang="zh-CN" altLang="en-US"/>
              <a:t>你怎么会造孽的呢？因为你烦啊，因为你无明啊，不明白。你不明白，去做了一件事情，伤害别人了，接下来给自己找了无尽的痛苦，那么你就无明烦恼生起；生起烦恼，然后就造孽，造了很多业；造了很多业之后，要还吗？这辈子还啊还啊，还不完，那么下辈子再来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投胎继续还。所以这就叫轮回造业。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造业是由于什么样的环境才会造业的？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造业最重要的是心。</a:t>
            </a:r>
            <a:r>
              <a:rPr lang="zh-CN" altLang="en-US"/>
              <a:t>因为你的心会造很多业报，造业的人会有业报。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小乘佛法说的业报论就是讲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唯心因果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b="1"/>
              <a:t>因为人的心会造孽、造业，那么你的业报就是由于心开始的，叫业报论。</a:t>
            </a:r>
            <a:r>
              <a:rPr lang="zh-CN" altLang="en-US"/>
              <a:t>这就是佛教基本的思想基础，就是学佛的基础。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三界唯心，</a:t>
            </a:r>
            <a:r>
              <a:rPr lang="zh-CN" altLang="en-US"/>
              <a:t>指三界的业报，业来了会有报应，报应了又会造业，造业了又会有业报……怎么会生生死死离不开这些业报呢？因为你的心，你不甘心。这就是为什么打官司，明明打赢了，又被人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家重新再投诉，然后再打官司。你打赢了，他投诉；他打赢了，你投诉。这个就是你的心所造。因为你不买账，因为你觉得是他错，凭什么他赢，这就是生生死死。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所以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唯心所造，万法唯识。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所有事情在人间都是因为你的意识认为这件事情是不对的，所以才会继续自己的行为。</a:t>
            </a:r>
            <a:r>
              <a:rPr lang="zh-CN" altLang="en-US"/>
              <a:t>比方说，今天你觉得这件事情是你错了，你是不是不会跟人家争了？你觉得这件事情你是对的，你是不是不停地跟人家争？人家找理由，你再去驳斥他。所以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万法唯识之认识一切，你必须要认识一切世间的现象。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今天大家都在讲你了，你应该懂得这个业报开始到来了。你因为长时间地这个不理人、那个不理人，跟这个不好、跟那个不好，等到大家都出来指责你的时候，你应该收了，不应该再去找理由，因为你的业报到了。很多人傻傻的，突然之间在单位里有几个人跳出来跟你斗的时候，实际上大家都在背后讲你，就有两个人跳出来，然后边上人就起哄，实际上你的人缘已经很差了，这就是你的内心。因为你还不买账，你的意识还不买账，觉得你是对的，那么就引起了内心的分别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唯识，意识的分别，</a:t>
            </a:r>
            <a:r>
              <a:rPr lang="zh-CN" altLang="en-US"/>
              <a:t>你觉得这件事情对，你会一直这么执著下去。意识是什么？意识就是分别的意思。要记住，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你有这个意识，实际上你就有这个分别心。</a:t>
            </a:r>
            <a:r>
              <a:rPr lang="zh-CN" altLang="en-US"/>
              <a:t>“我认为这个人改不好了”，你就是心中有分别心了；“我认为他一定会改好”，你也是有分别心。因为在你心中，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意识“能分别”是心的作用，所以“所分别”</a:t>
            </a:r>
            <a:r>
              <a:rPr lang="zh-CN" altLang="en-US"/>
              <a:t>。“所分别”是什么？就是由心观察对象，你的心去观察这个事物或者这个对象，你跟它的作用，所分别心。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佛教不管大乘还是小乘，中心思想讲的是什么？唯心因果。 </a:t>
            </a:r>
            <a:endParaRPr lang="zh-CN" alt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如何理解四谛、十二因缘其实就是讲业感缘起。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如何理解唯心因果。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业感缘起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四谛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十二因缘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流转于业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业报论  唯心因果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万法唯识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意识“能分别”“所分别”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</a:t>
            </a:r>
            <a:r>
              <a:rPr lang="zh-CN" altLang="en-US">
                <a:sym typeface="+mn-ea"/>
              </a:rPr>
              <a:t>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zh-CN" altLang="en-US" sz="25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5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5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5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5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500">
                <a:solidFill>
                  <a:schemeClr val="accent4">
                    <a:lumMod val="50000"/>
                  </a:schemeClr>
                </a:solidFill>
              </a:rPr>
              <a:t>佛经所云四谛、十二因缘，其实就是讲业感缘起，我们种的业开始，有这个缘分——十二个缘分，说明我们众生在这个世界上是怎么流转世间的，又要怎么样出离世间。</a:t>
            </a:r>
            <a:br>
              <a:rPr lang="zh-CN" altLang="en-US" sz="25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5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500">
                <a:solidFill>
                  <a:schemeClr val="accent4">
                    <a:lumMod val="50000"/>
                  </a:schemeClr>
                </a:solidFill>
              </a:rPr>
              <a:t>四谛，这是一个真谛，这四个是绝对的真谛、绝对的真理。苦谛、集谛、灭谛，还有道谛。</a:t>
            </a:r>
            <a:br>
              <a:rPr lang="zh-CN" altLang="en-US" sz="25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5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500">
                <a:solidFill>
                  <a:schemeClr val="accent4">
                    <a:lumMod val="50000"/>
                  </a:schemeClr>
                </a:solidFill>
              </a:rPr>
              <a:t>造业最重要的是心。三界唯心，</a:t>
            </a:r>
            <a:br>
              <a:rPr lang="zh-CN" altLang="en-US" sz="25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5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500">
                <a:solidFill>
                  <a:schemeClr val="accent4">
                    <a:lumMod val="50000"/>
                  </a:schemeClr>
                </a:solidFill>
              </a:rPr>
              <a:t>唯心所造，万法唯识。你有这个意识，实际上你就有这个分别心。意识“能分别”是心的作用，所以“所分别”。佛教不管大乘还是小乘，中心思想讲的是什么？唯心因果。</a:t>
            </a:r>
            <a:endParaRPr lang="zh-CN" altLang="en-US" sz="25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38135"/>
            <a:ext cx="11268000" cy="5454000"/>
          </a:xfrm>
        </p:spPr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“修心”其实也是适应环境的一个过程。过去高僧大德为什么修心选择在艰苦的地方，或是少接触红尘的地方，就是要锻炼自己去除孤独感，去除寂寞感，去除过去红尘当中藏在八识田中的各种快乐感。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修心修到一定程度，不管碰到什么样的艰苦环境，都能适应。比方说，碰到现在这样的疫情灾难，曾经经过艰苦修心的高僧大德们就能控制好自己的心性，不会忧郁，不会伤心，不会难过。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万物唯心造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2021年5月27日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42870" y="447040"/>
            <a:ext cx="69062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师父每日白话佛法（2021年5月27日）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《万物唯心造》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所以修心就是靠平时的修为毅力，来战胜未来可能会碰到的环境变化。不管是好的环境还是坏的环境，其实就是锻炼自己的适应能力。禅修的奥妙也在于此。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新业太重阻修心，整天乱想发神经。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越想越怕忧郁症，学佛才能解重症。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很多人想改掉自己身上的毛病，他们的确是在改，但是过去的业障太重，就算改还是有问题。就像一件很臭的衣服，不管怎样洗，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万物唯心造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2021年5月27日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到最后仔细闻闻还是有点臭味。又好比，一个老人家，以前是撑着拐杖走路，他拼命锻炼自己，现在可以不扶着拐杖走路了，但是他跟一般正常人比起来，还是有很大的差距。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所以业障深重的人，要花很多的精力，才能彻底改掉身上的毛病。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一个连自己都放弃救度自己的人，别人是无法救他的。就犹如一个人在苦海里，你手不伸出来别人怎么来拉你。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有些人想：我已经在烧香念经做功德，为什么菩萨还是不显灵？用现在话讲，你欠银行太多钱，你赚的钱只够抵消你的利息，根本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万物唯心造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2021年5月27日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还还不起本金，所以只要功德一停，马上出事，因为你根本没有任何累积的功德来抵消你过去的业障。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人的上辈子不管你种下了多少福德，今世如果变成人天福报，你也只能享受一世。如果你把福报用在了财色名食睡上，你又在今世种了下地狱的种子，所以今世的福气不一定是好事，因为来世还是要来投胎还债。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学佛人一旦享福，就会消福消寿，因为福报用尽，变成了无福之人，磨难就开始了。就像你在银行里的钱，等到你把钱全部用光，就开始变成了一个穷人，过着苦日子一样。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万物唯心造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2021年5月27日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经常烦恼和回忆过去的人，说明业障还在，要做好思想准备，须经过长期艰苦努力的修心，才能断除迷惑，断烦恼，证悟佛性。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不怕忧郁不恐惧，学佛改运要继续。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修心守戒心如玉，菩萨保佑何所惧。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师父曾经讲过，任何一个人在业力轮回的时候，其实就是他在玩乐的时候。因为他根本不知道，当一个人只要一开心一玩乐，他的业力轮回就开始启动了；因为开心预示着很快就有烦恼。同样，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万物唯心造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2021年5月27日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如果吃苦的话，预示着很快就会消业障，去除烦恼。所以人要明白这些道理，你的智慧资粮才会逐渐地增长。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人要学会看自己什么时候要倒霉了、什么时候会顺利了。师父教你们看，首先要倒霉的人、不顺利的人，天天会发脾气，看谁都不顺眼，觉得活着没意思，总觉得别人都对他很冷淡，不愿意跟别人接触。这种人又有自卑心，又有自尊心，又不肯改变自己的观点。倒霉之前，一般都是会有延续性的，在这几个月会变得非常执著，根本不想听别人的意见。当这些情况出现时，预示着你很快就要倒霉了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万物唯心造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2021年5月27日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另外，跟大家谈谈怎样预示着自己快要顺利了。首先心情会特别好，并且对别人的意见非常愿意听，很随缘，别人做什么总是没有意见。喜欢做功德，喜欢和大家在一起。一拜佛就感受到内心有力量，一个理念占据脑海中，就是“菩萨会帮我，菩萨会救我，不管有什么苦难，都会过得去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果有这些感觉在，不发脾气，心中没有恨，你很快就会顺利了。其实讲到底，就是佛法界讲的“万物唯心造”。心态产生了变化，你的事业、前途各方面就会往好的地方走。这就是学佛很重要的要点，就是我们经常说的顺利和倒霉前的预兆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万物唯心造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2021年5月27日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师父用白话跟大家讲，希望大家能听得懂。常观照自己的生活，常看看自己的内心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是不是符合这些要求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你才能掌控住自己的命运。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果你每天被杂七杂八的事缠扰着脱不开身，被自己朋友亲人搞得没办法修心，经文也没办法念，说明你的福报不够，你就必须要广种福田。如果你生活困难，家庭烦恼不断，说明你业障还是很深重。要多念小房子，多忏悔过去自己的业障，你定能战胜自己的心魔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如如不动是总纲，以静制动是为上。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不变应变很稳当，一生平安心不慌。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万物唯心造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2021年5月27日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四谛十二因缘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4189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108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6592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725A 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好，今天继续跟大家讲《白话佛法》。</a:t>
            </a:r>
            <a:br>
              <a:rPr lang="zh-CN" altLang="en-US" sz="3000"/>
            </a:b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佛经是我们的精神粮食，所以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学佛就要学会懂佛经。</a:t>
            </a:r>
            <a:r>
              <a:rPr lang="zh-CN" altLang="en-US" sz="3000"/>
              <a:t>佛经所云（就是佛经上所说），四谛、十二因缘是学佛人的开始，所以要懂得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四谛、十二因缘。其实就是讲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业感缘起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我们种的业开始，有这个缘分——十二个缘分，说明我们众生在这个世界上是怎么流转世间的，又要怎么样出离世间。</a:t>
            </a:r>
            <a:r>
              <a:rPr lang="zh-CN" altLang="en-US" sz="3000"/>
              <a:t>释迦牟尼佛在成佛之后，为弟子们讲的最初的佛教道理就是四谛法。大家都要懂得什么叫四谛法，因为佛的最基本的理论之一就是四谛法。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 四谛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，</a:t>
            </a:r>
            <a:r>
              <a:rPr lang="zh-CN" altLang="en-US" sz="3000"/>
              <a:t>“谛”实际上就是真谛的“谛”，就是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这是一个真谛，这四个是绝对的真谛、绝对的真理。</a:t>
            </a:r>
            <a:r>
              <a:rPr lang="zh-CN" altLang="en-US" sz="3000"/>
              <a:t>四谛就是指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苦谛、集谛、灭谛，</a:t>
            </a:r>
            <a:r>
              <a:rPr lang="zh-CN" altLang="en-US" sz="3000"/>
              <a:t>还有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道谛</a:t>
            </a:r>
            <a:r>
              <a:rPr lang="zh-CN" altLang="en-US" sz="3000"/>
              <a:t>。苦，那是人生不可抗拒的，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苦在人生中就是生老病死。集谛就是为什么集这些苦难的因，</a:t>
            </a:r>
            <a:r>
              <a:rPr lang="zh-CN" altLang="en-US" sz="3000"/>
              <a:t>到底是什么原因。集就是积聚了二十五个有苦果的因。人有很多的苦，非常地苦，一切众生从无始以来，从贪瞋痴开始的烦恼，造业，造着很多恶业，就能招感三界生死的苦果。实际上人的集谛就是告诉我们，苦是怎么样来的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灭就是涅槃</a:t>
            </a:r>
            <a:r>
              <a:rPr lang="zh-CN" altLang="en-US" sz="3000"/>
              <a:t>，涅槃实际上并不代表死亡，而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是一种解脱。</a:t>
            </a:r>
            <a:r>
              <a:rPr lang="zh-CN" altLang="en-US" sz="3000"/>
              <a:t>大家一定要明白，死亡跟解脱不是一个概念，死亡是人的肉体死亡了，解脱就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是生死相续，他的灵魂还在运作。所以要懂得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灭谛</a:t>
            </a:r>
            <a:r>
              <a:rPr lang="zh-CN" altLang="en-US" sz="3000"/>
              <a:t>，就是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灭惑业而离生死之苦。</a:t>
            </a:r>
            <a:r>
              <a:rPr lang="zh-CN" altLang="en-US" sz="3000"/>
              <a:t>灭就是要涅槃，要灭掉自己迷惑的业障，而离生死之苦，离开生死之苦，我们一定要离开这个生死。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道就是完全解脱，就是实现涅槃境界的正道。</a:t>
            </a:r>
            <a:r>
              <a:rPr lang="zh-CN" altLang="en-US" sz="3000"/>
              <a:t>一个人学佛学了半天，最后不是正道，那就很可能成为偏道。简单地跟大家讲了四谛，就是四种真理。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佛陀就是告诉我们，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佛法里就是苦、集、灭、道，还有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十二因缘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因为这些分开讲要讲很长时间，师父就把十二因缘中的环节——有联系的十二个环节，跟大家简单地介绍一下，等以后有时间我再跟大家细细地分解，再来跟大家做更多的解释。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首先是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无明</a:t>
            </a:r>
            <a:r>
              <a:rPr lang="zh-CN" altLang="en-US" sz="3000"/>
              <a:t>。大家知道无明，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无明就是无知、不明白</a:t>
            </a:r>
            <a:r>
              <a:rPr lang="zh-CN" altLang="en-US" sz="3000"/>
              <a:t>。你知道什么？你不知道，才会闯祸；因为你不明白，才会六道轮回；因为你不知道这个事情的严重性，你才会出事。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第二是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行</a:t>
            </a:r>
            <a:r>
              <a:rPr lang="zh-CN" altLang="en-US" sz="3000"/>
              <a:t>。因为无明之后你去行了，因为无明而产生善与不善等等的行为。大家想一想，善和不善，自己有时候不知道的。你以为做了一件善事，实际上它不是一件善事。举个简单例子，人家夫妻吵架，你说“对方这么欺负你，你跟他离掉算了”，你觉得是帮了她，实际上你是造了因果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行就是无明而产生的善与不善的行为。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第108集 《四谛十二因缘》【原文】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3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7280</Words>
  <Application>WPS Presentation</Application>
  <PresentationFormat>宽屏</PresentationFormat>
  <Paragraphs>138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</vt:lpstr>
      <vt:lpstr>SimSun</vt:lpstr>
      <vt:lpstr>Wingdings</vt:lpstr>
      <vt:lpstr>Microsoft YaHei Light</vt:lpstr>
      <vt:lpstr>Microsoft YaHei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四谛十二因缘</vt:lpstr>
      <vt:lpstr>     好，今天继续跟大家讲《白话佛法》。       佛经是我们的精神粮食，所以学佛就要学会懂佛经。佛经所云（就是佛经上所说），四谛、十二因缘是学佛人的开始，所以要懂得四谛、十二因缘。其实就是讲业感缘起，我们种的业开始，有这个缘分——十二个缘分，说明我们众生在这个世界上是怎么流转世间的，又要怎么样出离世间。释迦牟尼佛在成佛之后，为弟子们讲的最初的佛教道理就是四谛法。大家都要懂得什么叫四谛法，因为佛的最基本的理论之一就是四谛法。</vt:lpstr>
      <vt:lpstr>    四谛，“谛”实际上就是真谛的“谛”，就是这是一个真谛，这四个是绝对的真谛、绝对的真理。四谛就是指苦谛、集谛、灭谛，还有道谛。苦，那是人生不可抗拒的，苦在人生中就是生老病死。集谛就是为什么集这些苦难的因，到底是什么原因。集就是积聚了二十五个有苦果的因。人有很多的苦，非常地苦，一切众生从无始以来，从贪瞋痴开始的烦恼，造业，造着很多恶业，就能招感三界生死的苦果。实际上人的集谛就是告诉我们，苦是怎么样来的。灭就是涅槃，涅槃实际上并不代表死亡，而是一种解脱。大家一定要明白，死亡跟解脱不是一个概念，死亡是人的肉体死亡了，解脱就</vt:lpstr>
      <vt:lpstr>是生死相续，他的灵魂还在运作。所以要懂得灭谛，就是灭惑业而离生死之苦。灭就是要涅槃，要灭掉自己迷惑的业障，而离生死之苦，离开生死之苦，我们一定要离开这个生死。道就是完全解脱，就是实现涅槃境界的正道。一个人学佛学了半天，最后不是正道，那就很可能成为偏道。简单地跟大家讲了四谛，就是四种真理。      佛陀就是告诉我们，佛法里就是苦、集、灭、道，还有十二因缘。因为这些分开讲要讲很长时间，师父就把十二因缘中的环节——有联系的十二个环节，跟大家简单地介绍一下，等以后有时间我再跟大家细细地分解，再来跟大家做更多的解释。</vt:lpstr>
      <vt:lpstr>     首先是无明。大家知道无明，无明就是无知、不明白。你知道什么？你不知道，才会闯祸；因为你不明白，才会六道轮回；因为你不知道这个事情的严重性，你才会出事。      第二是行。因为无明之后你去行了，因为无明而产生善与不善等等的行为。大家想一想，善和不善，自己有时候不知道的。你以为做了一件善事，实际上它不是一件善事。举个简单例子，人家夫妻吵架，你说“对方这么欺负你，你跟他离掉算了”，你觉得是帮了她，实际上你是造了因果。所以行就是无明而产生的善与不善的行为。</vt:lpstr>
      <vt:lpstr>     接下去就是识，意识的识，投胎之前和投胎之后意识的形成，心理的意识所为。大家不要以为一个婴儿在母亲怀里什么都不知道，实际上他已经有感觉了。只要胚胎形成，他的灵魂注入，他就会有感觉，也会产生喜怒哀乐。心理的意识行为产生就是你的意识，投胎之前和投胎之后都会有这种感觉。还在地府的时候，这种感觉更强烈。       第四是名色，相当于在投胎之前、投胎之后精神和物质方面概念的形成。</vt:lpstr>
      <vt:lpstr>     接下去就是六入。“六”大家都知道——眼、耳、鼻、舌、身、意。通过眼、耳、鼻、舌、身、意进入你的思维器官，那么感觉器官听到好听的声音、音乐，人会兴奋，吃到好吃的，人特别开心。这个六入进入内心世界的感官——感觉器官。      接下去就是触。接触，触，就相当于投胎之后，接触到外界的一切事物。一个人投胎之后，生出来之后，慢慢会接触人间所有的事情，会知道这件事情好事还是坏事，可以做、不可以做，是靠接触的。就像我们经常说，人跟人要靠接触，接触了，觉得这个人好了，你可能就跟他很好。</vt:lpstr>
      <vt:lpstr>     第七是受。人有一个感觉的器官是受。受是什么呢？对苦乐的感受。这个人觉得有苦了，他才会感觉有快乐；有快乐过了，有很多苦的事情出现了，他就会觉得这是苦。这是受。      第八是爱。人生，很多哲学家还有很多文学家在写小说的时候，他们经常讲一句话：这个世界是由爱组成的。人不能把爱仅仅作为一种非常狭隘的比如男欢女爱、夫妻之爱、跟兄弟姐妹之爱，其实它是一种可以变得很崇高的,你如果把它拉低了,那么人间的十二因缘里面，这个爱实际上就是爱欲和欲望，都有爱，“我喜欢这样东西”“我喜欢这个房子”和“我喜欢这个人”，都是属于爱的欲望。</vt:lpstr>
      <vt:lpstr>     九就是取，取就是夺得、收取的意思。取就是追求，“我去取这个事情、取那个事情”。人就是“我喜欢这样东西”“我去追求这些名色、这个名利”“我喜欢这朵花”“我喜欢这个会长、董事长”，这些名和你拥有的一些感官觉得非常好的东西——名色，那么刺激你的物欲（对物体、对物品的一种欲望）。这就是取，因为你会去得到它。       十就是有。有是什么？现实中生存的环境就是有。“你有吗？”“有啊。”</vt:lpstr>
      <vt:lpstr>     十一就是生。生是什么？我们说来世再生，生出来又灭度，灭度了又生。      老死。人生最后终有一天有终结的时候，这就是老死。       要懂得十二因缘，就是从无明（什么都不知道），一直通过行、识、名色、六入、触、受、爱、取、有、生、老死，形成十二个因缘的环节，都是连续在一起的。师父举个简单例子，你非常不明白，到了这个世间，你可能还没有到这个世间之前就是无明、无知，什么都搞不清楚。然后你的无明、不知道，就会产生很多善和恶，因</vt:lpstr>
      <vt:lpstr>为你不知道这是善的、恶的，无明产生善与不善的行为。然后再接下去，你开始有意识了，开始准备投胎了，投胎之前、投胎之后，你知道了“我怎么觉得很温暖？”母亲吃一块冰激凌，你在里面冻得像在冰山上一样；母亲喝一碗煲汤（广东人喜欢喝煲汤），孩子在妈妈的肚子里滚烫，因为有些人还喜欢喝非常热的。那孩子就感觉到这个投胎前的精神和物质方面的概念慢慢形成了。慢慢出来之后，眼、耳、鼻、舌、身、意六种感觉器官开始接触所有社会的一切，自己感觉了冷、热，听到声音了，然后舌头——小孩子肚子饿要吃奶瓶的时候，有时候他哭得很厉害，这个牛奶还没弄好，这</vt:lpstr>
      <vt:lpstr>孩子就在哭，妈妈就拿个奶嘴先塞在他嘴巴里，这孩子舌头一碰到，他就不哭了。实际上就是一种感触，好了，触了，引起了接触之后，小孩子就会感觉到吃了东西之后开心，笑了；苦的时候，没吃，肚子饿，他会有感受出来。感受之后慢慢觉得，妈妈抱在怀里的时候特别开心，爱欲、欲望都开始出现，人跟人之间的爱、那种欲望都出来了。接下来就追取一些民间和人间的名色和物欲。追取了之后拥有了，就存在在这个环境中，“我拥有它了”。然后再生出来，再生出来其他的想法，“我还要，我还要”。最后就是人生终有一天老死。实际上这就是十二个因缘环节的一种轮回。</vt:lpstr>
      <vt:lpstr>     佛经上跟我们讲，我们怎么样流转世间，怎么样出离世间，无非就是由于业。人在这个世界上作孽很多，犯业很多，流转世间。你只要在今世没有好好地修，下辈子六道轮回还会再来，就叫流转于业。你造业了，下辈子还会再来。业就是由于烦恼和无明。你怎么会造孽的呢？因为你烦啊，因为你无明啊，不明白。你不明白，去做了一件事情，伤害别人了，接下来给自己找了无尽的痛苦，那么你就无明烦恼生起；生起烦恼，然后就造孽，造了很多业；造了很多业之后，要还吗？这辈子还啊还啊，还不完，那么下辈子再来</vt:lpstr>
      <vt:lpstr>投胎继续还。所以这就叫轮回造业。      造业是由于什么样的环境才会造业的？造业最重要的是心。因为你的心会造很多业报，造业的人会有业报。小乘佛法说的业报论就是讲唯心因果。因为人的心会造孽、造业，那么你的业报就是由于心开始的，叫业报论。这就是佛教基本的思想基础，就是学佛的基础。三界唯心，指三界的业报，业来了会有报应，报应了又会造业，造业了又会有业报……怎么会生生死死离不开这些业报呢？因为你的心，你不甘心。这就是为什么打官司，明明打赢了，又被人</vt:lpstr>
      <vt:lpstr>家重新再投诉，然后再打官司。你打赢了，他投诉；他打赢了，你投诉。这个就是你的心所造。因为你不买账，因为你觉得是他错，凭什么他赢，这就是生生死死。      所以唯心所造，万法唯识。所有事情在人间都是因为你的意识认为这件事情是不对的，所以才会继续自己的行为。比方说，今天你觉得这件事情是你错了，你是不是不会跟人家争了？你觉得这件事情你是对的，你是不是不停地跟人家争？人家找理由，你再去驳斥他。所以万法唯识之认识一切，你必须要认识一切世间的现象。</vt:lpstr>
      <vt:lpstr>今天大家都在讲你了，你应该懂得这个业报开始到来了。你因为长时间地这个不理人、那个不理人，跟这个不好、跟那个不好，等到大家都出来指责你的时候，你应该收了，不应该再去找理由，因为你的业报到了。很多人傻傻的，突然之间在单位里有几个人跳出来跟你斗的时候，实际上大家都在背后讲你，就有两个人跳出来，然后边上人就起哄，实际上你的人缘已经很差了，这就是你的内心。因为你还不买账，你的意识还不买账，觉得你是对的，那么就引起了内心的分别。</vt:lpstr>
      <vt:lpstr>     唯识，意识的分别，你觉得这件事情对，你会一直这么执著下去。意识是什么？意识就是分别的意思。要记住，你有这个意识，实际上你就有这个分别心。“我认为这个人改不好了”，你就是心中有分别心了；“我认为他一定会改好”，你也是有分别心。因为在你心中，意识“能分别”是心的作用，所以“所分别”。“所分别”是什么？就是由心观察对象，你的心去观察这个事物或者这个对象，你跟它的作用，所分别心。佛教不管大乘还是小乘，中心思想讲的是什么？唯心因果。 </vt:lpstr>
      <vt:lpstr>【思考】      如何理解四谛、十二因缘其实就是讲业感缘起。      如何理解唯心因果。   【佛学常识】      业感缘起     四谛     十二因缘      流转于业     业报论  唯心因果      万法唯识      意识“能分别”“所分别”</vt:lpstr>
      <vt:lpstr>【记诵】      佛经所云四谛、十二因缘，其实就是讲业感缘起，我们种的业开始，有这个缘分——十二个缘分，说明我们众生在这个世界上是怎么流转世间的，又要怎么样出离世间。      四谛，这是一个真谛，这四个是绝对的真谛、绝对的真理。苦谛、集谛、灭谛，还有道谛。      造业最重要的是心。三界唯心，      唯心所造，万法唯识。你有这个意识，实际上你就有这个分别心。意识“能分别”是心的作用，所以“所分别”。佛教不管大乘还是小乘，中心思想讲的是什么？唯心因果。</vt:lpstr>
      <vt:lpstr>       “修心”其实也是适应环境的一个过程。过去高僧大德为什么修心选择在艰苦的地方，或是少接触红尘的地方，就是要锻炼自己去除孤独感，去除寂寞感，去除过去红尘当中藏在八识田中的各种快乐感。      修心修到一定程度，不管碰到什么样的艰苦环境，都能适应。比方说，碰到现在这样的疫情灾难，曾经经过艰苦修心的高僧大德们就能控制好自己的心性，不会忧郁，不会伤心，不会难过。</vt:lpstr>
      <vt:lpstr>     所以修心就是靠平时的修为毅力，来战胜未来可能会碰到的环境变化。不管是好的环境还是坏的环境，其实就是锻炼自己的适应能力。禅修的奥妙也在于此。       新业太重阻修心，整天乱想发神经。      越想越怕忧郁症，学佛才能解重症。       很多人想改掉自己身上的毛病，他们的确是在改，但是过去的业障太重，就算改还是有问题。就像一件很臭的衣服，不管怎样洗，</vt:lpstr>
      <vt:lpstr>到最后仔细闻闻还是有点臭味。又好比，一个老人家，以前是撑着拐杖走路，他拼命锻炼自己，现在可以不扶着拐杖走路了，但是他跟一般正常人比起来，还是有很大的差距。      所以业障深重的人，要花很多的精力，才能彻底改掉身上的毛病。      一个连自己都放弃救度自己的人，别人是无法救他的。就犹如一个人在苦海里，你手不伸出来别人怎么来拉你。      有些人想：我已经在烧香念经做功德，为什么菩萨还是不显灵？用现在话讲，你欠银行太多钱，你赚的钱只够抵消你的利息，根本</vt:lpstr>
      <vt:lpstr>还还不起本金，所以只要功德一停，马上出事，因为你根本没有任何累积的功德来抵消你过去的业障。      人的上辈子不管你种下了多少福德，今世如果变成人天福报，你也只能享受一世。如果你把福报用在了财色名食睡上，你又在今世种了下地狱的种子，所以今世的福气不一定是好事，因为来世还是要来投胎还债。      学佛人一旦享福，就会消福消寿，因为福报用尽，变成了无福之人，磨难就开始了。就像你在银行里的钱，等到你把钱全部用光，就开始变成了一个穷人，过着苦日子一样。</vt:lpstr>
      <vt:lpstr>     经常烦恼和回忆过去的人，说明业障还在，要做好思想准备，须经过长期艰苦努力的修心，才能断除迷惑，断烦恼，证悟佛性。       不怕忧郁不恐惧，学佛改运要继续。      修心守戒心如玉，菩萨保佑何所惧。       师父曾经讲过，任何一个人在业力轮回的时候，其实就是他在玩乐的时候。因为他根本不知道，当一个人只要一开心一玩乐，他的业力轮回就开始启动了；因为开心预示着很快就有烦恼。同样，</vt:lpstr>
      <vt:lpstr>如果吃苦的话，预示着很快就会消业障，去除烦恼。所以人要明白这些道理，你的智慧资粮才会逐渐地增长。      人要学会看自己什么时候要倒霉了、什么时候会顺利了。师父教你们看，首先要倒霉的人、不顺利的人，天天会发脾气，看谁都不顺眼，觉得活着没意思，总觉得别人都对他很冷淡，不愿意跟别人接触。这种人又有自卑心，又有自尊心，又不肯改变自己的观点。倒霉之前，一般都是会有延续性的，在这几个月会变得非常执著，根本不想听别人的意见。当这些情况出现时，预示着你很快就要倒霉了。</vt:lpstr>
      <vt:lpstr>     另外，跟大家谈谈怎样预示着自己快要顺利了。首先心情会特别好，并且对别人的意见非常愿意听，很随缘，别人做什么总是没有意见。喜欢做功德，喜欢和大家在一起。一拜佛就感受到内心有力量，一个理念占据脑海中，就是“菩萨会帮我，菩萨会救我，不管有什么苦难，都会过得去”。      如果有这些感觉在，不发脾气，心中没有恨，你很快就会顺利了。其实讲到底，就是佛法界讲的“万物唯心造”。心态产生了变化，你的事业、前途各方面就会往好的地方走。这就是学佛很重要的要点，就是我们经常说的顺利和倒霉前的预兆。</vt:lpstr>
      <vt:lpstr>     师父用白话跟大家讲，希望大家能听得懂。常观照自己的生活，常看看自己的内心,是不是符合这些要求,你才能掌控住自己的命运。      如果你每天被杂七杂八的事缠扰着脱不开身，被自己朋友亲人搞得没办法修心，经文也没办法念，说明你的福报不够，你就必须要广种福田。如果你生活困难，家庭烦恼不断，说明你业障还是很深重。要多念小房子，多忏悔过去自己的业障，你定能战胜自己的心魔。      如如不动是总纲，以静制动是为上。      不变应变很稳当，一生平安心不慌。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点滴心度</cp:lastModifiedBy>
  <cp:revision>154</cp:revision>
  <dcterms:created xsi:type="dcterms:W3CDTF">2019-06-19T02:08:00Z</dcterms:created>
  <dcterms:modified xsi:type="dcterms:W3CDTF">2022-09-24T21:57:55Z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1033-11.2.0.11254</vt:lpwstr>
  </property>
  <property fmtid="{D5CDD505-2E9C-101B-9397-08002B2CF9AE}" pid="3" name="ICV">
    <vt:lpwstr>1DEFDA9D6FFE4F319D80D623816FBA68</vt:lpwstr>
  </property>
</Properties>
</file>