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9" r:id="rId3"/>
    <p:sldId id="310" r:id="rId4"/>
    <p:sldId id="311" r:id="rId5"/>
    <p:sldId id="312" r:id="rId6"/>
    <p:sldId id="370" r:id="rId7"/>
    <p:sldId id="2322" r:id="rId8"/>
    <p:sldId id="2331" r:id="rId9"/>
    <p:sldId id="2332" r:id="rId10"/>
    <p:sldId id="2333" r:id="rId11"/>
    <p:sldId id="2335" r:id="rId12"/>
    <p:sldId id="2336" r:id="rId13"/>
    <p:sldId id="2338" r:id="rId14"/>
    <p:sldId id="2345" r:id="rId15"/>
    <p:sldId id="2344" r:id="rId16"/>
    <p:sldId id="2343" r:id="rId17"/>
    <p:sldId id="2342" r:id="rId18"/>
    <p:sldId id="2323" r:id="rId19"/>
    <p:sldId id="2324" r:id="rId20"/>
    <p:sldId id="2325" r:id="rId21"/>
    <p:sldId id="2326" r:id="rId22"/>
    <p:sldId id="2327" r:id="rId23"/>
    <p:sldId id="2328" r:id="rId24"/>
    <p:sldId id="2329" r:id="rId25"/>
    <p:sldId id="2330" r:id="rId26"/>
    <p:sldId id="367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第105集 《意识是佛性的基础》【原文】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第105集 《意识是佛性的基础》【原文】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第105集 《意识是佛性的基础》【原文】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第105集 《意识是佛性的基础》【原文】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1940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解他之后，你能够看到他的外表、理解他的内心，你就应该能够有妙法来“用”他，来改变他。</a:t>
            </a:r>
            <a:r>
              <a:rPr lang="zh-CN" altLang="en-US" sz="3000"/>
              <a:t>所以很多成功人士，在他的公司里，他用的人不都是老老实实的，也有些人脑子比较活，能够搞些供销，但是他不害人，把他培养成一个对公司非常有用的人，实际上这就是“体相用”，那么就会让别人另外产生一种境界的出现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所以我们的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本性是非一非二（不是一也不是二），是非空非有，也是非即非离。</a:t>
            </a:r>
            <a:r>
              <a:rPr lang="zh-CN" altLang="en-US" sz="3000"/>
              <a:t>也就是告诉我们，人的本性不是一也不是二，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不是空也不是有，不是得到也不是得不到。得到了，最后没有了，就等于没得到。</a:t>
            </a:r>
            <a:r>
              <a:rPr lang="zh-CN" altLang="en-US" sz="3000"/>
              <a:t>好像这件事情你今天只有这条路，当你想出另外一个方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法的时候，就产生第二条路。很多人说“我想穿了，这个事情我空了，无所谓了”，实际上这件事情还没有空。你说“我想不通”，实际上这个事情最后总归会解决的。就像我们年轻的时候有很多事情想不通，但是我们今天已经想通了，已经没有了。我们年轻时候、少年时代，那些无知愚昧、那些自以为有能力去战胜它的事情，最后被自己搞得一塌糊涂。想一想，你们有多少话说错，有多少事情做错，当时恨不得自己抽自己，这就是人，这个是空，非空非有，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非即非离，不是得到但是也没有离开过。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要拥有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智慧德能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的心，才能驾驭自己的智慧，让自己在这个红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尘中不被染著。</a:t>
            </a:r>
            <a:r>
              <a:rPr lang="zh-CN" altLang="en-US"/>
              <a:t>师父跟大家讲这一点就是告诉大家，心怎么样能够有智慧德能。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智慧德能就是：要有超过凡人的智慧，又要有自己的道德和品质，所产生的一种能量、能力，就是要远离执著，</a:t>
            </a:r>
            <a:r>
              <a:rPr lang="zh-CN" altLang="en-US"/>
              <a:t>你这个人就会有智慧德能。这就是师父教你们的，一个人一定要远离，不要把自己的心执著在某一处。比方说，人家说你身上有个毛病，“我又没这个毛病”，其实并不是说你这一个毛病，是指你整个系列的毛病。比方说你这个人很喜欢找理由，“我今天又没找理由”，你昨天找了吗？你去年找了吗？你过去找过没有？这就是告诉我们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不要去执著在某一处、觉得自己是对的，那么就不会有妄心。</a:t>
            </a:r>
            <a:r>
              <a:rPr lang="zh-CN" altLang="en-US"/>
              <a:t>所以当别人指出你缺点的时候，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没有妄心的话你就会圆融。</a:t>
            </a:r>
            <a:r>
              <a:rPr lang="zh-CN" altLang="en-US"/>
              <a:t>很多人脑子里就想出很多理由来解释，到最后就不能圆融自己的一生。总是活在解释中的人能对吗？天天找理由，天天执著，他的心能圆融吗？就像一个人天天做自己对不起别人的事情，他的心不能包容，不能圆融。当心整天执著在某一处、有所住心的时候（就是心住在某一个想不通的问题的时候），视野就变得狭窄，看不到很远，心就变得孤独，因为觉得别人不了解你这个问题，只有你自己最了解自己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因为你不能想通，你就看不清世界的本来面目。</a:t>
            </a:r>
            <a:r>
              <a:rPr lang="zh-CN" altLang="en-US" b="1"/>
              <a:t>世界的本来面目是什么？无常。有什么东西长久的？</a:t>
            </a:r>
            <a:br>
              <a:rPr lang="zh-CN" altLang="en-US" b="1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心是修心最重要的一个环节，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修心的人把心称为第六意识，</a:t>
            </a:r>
            <a:r>
              <a:rPr lang="zh-CN" altLang="en-US"/>
              <a:t>其实这个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第六意识的根子就是第七意识。</a:t>
            </a:r>
            <a:r>
              <a:rPr lang="zh-CN" altLang="en-US"/>
              <a:t>第一意识——感官、感觉所产生的意识，</a:t>
            </a:r>
            <a:r>
              <a:rPr lang="zh-CN" altLang="en-US" b="1"/>
              <a:t>如果不在第七意识中生根，就改变不了第六意识。</a:t>
            </a:r>
            <a:r>
              <a:rPr lang="zh-CN" altLang="en-US"/>
              <a:t>所以这个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根还是在意识的种子开始种下，是在第七意识末那识，然后经过它的辨认、确认，产生的第八意识就是阿赖耶识。</a:t>
            </a:r>
            <a:br>
              <a:rPr lang="zh-CN" altLang="en-US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/>
              <a:t>     </a:t>
            </a:r>
            <a:r>
              <a:rPr lang="zh-CN" altLang="en-US"/>
              <a:t>师父上次跟你们讲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阿赖耶识就是心王</a:t>
            </a:r>
            <a:r>
              <a:rPr lang="zh-CN" altLang="en-US"/>
              <a:t>（心中的一个王，八识心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王），今天跟大家继续讲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八识心王</a:t>
            </a:r>
            <a:r>
              <a:rPr lang="zh-CN" altLang="en-US"/>
              <a:t>。上次跟你们举过一个例子，比方说一个蛋糕，你的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第六意识</a:t>
            </a:r>
            <a:r>
              <a:rPr lang="zh-CN" altLang="en-US"/>
              <a:t>产生了，认为这个蛋糕很好；然后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第七意识</a:t>
            </a:r>
            <a:r>
              <a:rPr lang="zh-CN" altLang="en-US"/>
              <a:t>就认识到“蛋糕是甜的，是香的”；然后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这些意识产生的种子就进入了阿赖耶识，就生根在第八意识当中。</a:t>
            </a:r>
            <a:r>
              <a:rPr lang="zh-CN" altLang="en-US"/>
              <a:t>所以以后只要看见蛋糕，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第六意识直冲第八意识</a:t>
            </a:r>
            <a:r>
              <a:rPr lang="zh-CN" altLang="en-US"/>
              <a:t>，看见蛋糕就知道“这是甜的、香的、好吃的”，这就是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在心中已经形成了一个固定意识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在人间的</a:t>
            </a:r>
            <a:r>
              <a:rPr lang="zh-CN" altLang="en-US" b="1"/>
              <a:t>前五识叫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扶尘根</a:t>
            </a:r>
            <a:r>
              <a:rPr lang="zh-CN" altLang="en-US" b="1"/>
              <a:t>，</a:t>
            </a:r>
            <a:r>
              <a:rPr lang="zh-CN" altLang="en-US"/>
              <a:t>扶尘根就是眼、耳、鼻、舌、身。</a:t>
            </a:r>
            <a:r>
              <a:rPr lang="zh-CN" altLang="en-US" b="1"/>
              <a:t>第六意识，就是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扶尘根在大脑，</a:t>
            </a:r>
            <a:r>
              <a:rPr lang="zh-CN" altLang="en-US"/>
              <a:t>第六意识刚刚接受、看到。比方说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师父今天看见台子上有花，这花蛮漂亮——眼睛看见了，蛮香的——鼻子闻到了，然后</a:t>
            </a:r>
            <a:r>
              <a:rPr lang="zh-CN" altLang="en-US" b="1"/>
              <a:t>第七意识就是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扶尘根在大脑和心里当中传递着意识</a:t>
            </a:r>
            <a:r>
              <a:rPr lang="zh-CN" altLang="en-US" b="1"/>
              <a:t>的“花香、好看”这个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脑电波</a:t>
            </a:r>
            <a:r>
              <a:rPr lang="zh-CN" altLang="en-US"/>
              <a:t>。然后</a:t>
            </a:r>
            <a:r>
              <a:rPr lang="zh-CN" altLang="en-US" b="1"/>
              <a:t>第八意识的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扶尘根就开始进入了心里、内心当中。</a:t>
            </a:r>
            <a:r>
              <a:rPr lang="zh-CN" altLang="en-US"/>
              <a:t>所以当你一看见花，你就会觉得花就是美丽、好看、很香。为什么很多女士喜欢花？因为女士都爱美，因为女士都喜欢香。这就是</a:t>
            </a:r>
            <a:r>
              <a:rPr lang="zh-CN" altLang="en-US" b="1"/>
              <a:t>存在于内心深处的第八意识。</a:t>
            </a:r>
            <a:r>
              <a:rPr lang="zh-CN" altLang="en-US"/>
              <a:t>知道了这些，你就会慢慢地理解，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这个世界的种种色，不管什么样的变化，不管种种色、种种心，它都是存在的。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如何理解本性是非一非二，是非空非有，也是非即非离。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为何心是修心最重要的一个环节。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体、相、用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非一非二 非空非有 非即非离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智慧德能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八识心王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扶尘根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参禅就是用自己真实如来的本性来体悟佛性。真正有体性的物质，必定会有相和用，还有体，三者密不可分。能够理解表面的现象，能够看到和察觉它的体性和本性，然后才知道怎么样去运用它。真如佛性就是这么来的。实际上这些境界，靠你自己来随缘妙用的。“体、相、用”三者的妙用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本性是非一非二（不是一也不是二），是非空非有，也是非即非离。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要拥有智慧德能的心，才能驾驭自己的智慧，让自己在这个红尘中不被染著。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心是修心最重要的一个环节，第六意识的根子就是第七意识。然后经过它的辨认、确认，产生的第八意识就是阿赖耶识。阿赖耶识就是心王，八识心王。在心中已经形成了一个固定意识。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我们的一生不知碰到多少人，当他做错时都说“我会变，我会改”。选择相信那些不肯改变自己毛病的人，除了给你自己制造轮回的痛苦，什么都得不到。只有学佛人真的想改，但有些人也要等到真的尝到痛苦之后，才会真正开始改变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不学佛怎么知道轮回？所以人总是拥有一种不撞南墙不回头的惯性思维。人总是喜欢用一种假相的设想对方会改变来伤害自己；设想对方已经改变了，再一次次轮回式地伤害自己。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德为智之帅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2021年6月8日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6375" y="30734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师父每日白话佛法（2021年6月8日）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《德为智之帅》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心理学上叫“希望型”的期盼，以此来为自己的伤痛做心理按摩，结果一旦希望落空，自己痛中更痛。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人给人家看得起、看不起，实际上是取决于你的口德、人格和你的情操。因为你每天不讲脏话，你的人格就高一格；你每天不动怒，不骂人，不做邪淫之事，你的情操就高尚；每天你帮助了别人，你就积累了很大的功德，就会马上改变现实命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慈悲之中见功德，慈悲之中见道德。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每日反省有人格，常忏常悔情操高，忌恨嫉才很糟糕。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德为智之帅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过去总有人讲，你这个人现世报。其实现世报有两种：一种是恶报，一种是善报。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如果你是恶报的话，就是你专门去伤害别人；如果你是善报的话，就是你常去帮助别人，积功累德，你今世就会工作顺利，家庭顺利，人缘好。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所以我们有的时候，不是人家是否看得起你，而是你让人家看得起、看不起，所以让人看得起必须真修。佛法界讲，真修是慈悲和智慧的结晶。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德为智之帅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为只有真心付出的人才会增长出智慧，只有真修的人才会真慈悲。假的有一个特点，就是都不会很长久。比如你买了一根项链如果是假的，很快会断掉。如果你是一条镀金的项链，它很快就会褪色。如果是假仁假义的人，他是不能坚持长久的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家庭顺利靠助人，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工作顺利理解人。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善恶有报不伤人，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积累功德变个人。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德为智之帅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有些人喜欢小题大做，而有些人喜欢挑人家毛病。他觉得挑人家毛病就显得他懂，显得他有水平。其实人的水平不是在挑人家毛病当中得到，而是在自我的“智慧德能”中显现。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“智为德之资，德为智之帅”，所以道德比你的智慧还重要。缺乏道德的人，就算有本事，也会被人家看不起；就算你没本事，但你有道德，别人也照样看得起你。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有些人自己不好好修，拒“善知识”于千里之外，自己还有自尊的执著心，觉得别人说的都不如他，这样本身就是缺乏一种慈悲心。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德为智之帅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有人批评你，说明你还有一点福气；当没有人愿意劝你，没人批评你时，你是一点福气都没有了，说明没有人愿意理你，代表你的德不够，你是无法长期地与别人一起生活、工作，或是学习。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学习大爱获加持，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信为道源功德母。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智慧慈悲本性乎，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诚信才能精进故。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德为智之帅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意识是佛性的基础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105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592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715A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好，今天继续跟大家说《白話佛法》。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上次师父跟大家讲到，其实佛就是让我们能够明白，我们能够看得见的东西不是用眼睛看，而是要用心来看。所以，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用心来看事物，这个事物就是真实的；</a:t>
            </a:r>
            <a:r>
              <a:rPr lang="zh-CN" altLang="en-US" sz="3000"/>
              <a:t>只是用眼睛看，看到的是虚的。所以佛让我们讲话不是靠嘴巴讲，而是用心来跟别人讲，所以叫交心，对不对？我们懂得了这些之后，我们心就是在参禅，就是禅定。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参禅就是用自己真实如来的本性来体悟佛性。</a:t>
            </a:r>
            <a:r>
              <a:rPr lang="zh-CN" altLang="en-US" sz="3000"/>
              <a:t>你能够明白佛性是怎么样教导我们，让我们能够来感悟我们的心应该在人间放在什么位置，这就是佛法讲的心地法门。人家现在经常说一个人好“这个人心地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善良”，</a:t>
            </a:r>
            <a:r>
              <a:rPr lang="zh-CN" altLang="en-US" sz="3000" b="1"/>
              <a:t>就是内心的深处是善良的。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实际上真正有体性的物质（就是今天做一件事情，接受这个教育、这个物质，或者理解它），它必定有相和用。相就是外表看上去的，还有体，所以叫体、相、用。相就是表面现象；体是物质的本性。你“用”它，你要了解它这个物质的本性。你怎么去运用呢？体、相，还有运用。实际上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真正有体性的物质，必定会有相和用，还有体，三者密不可分。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能够理解表面的现象，能够看到和察觉它的体性和本性，然后才知道怎么样去运用它。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真如佛性就是这么来的。</a:t>
            </a:r>
            <a:r>
              <a:rPr lang="zh-CN" altLang="en-US" sz="3000"/>
              <a:t>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能够相续佛性，能够理解佛性，不是断灭，</a:t>
            </a:r>
            <a:r>
              <a:rPr lang="zh-CN" altLang="en-US" sz="3000"/>
              <a:t>因为任何物质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都会有相续，不是用完了就没有。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实际上任何一个人和一个物质，它都具有无穷的妙用，</a:t>
            </a:r>
            <a:r>
              <a:rPr lang="zh-CN" altLang="en-US" sz="3000"/>
              <a:t>也就是说很多事情你虽然不理解，但是它有无穷的妙用，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它能越过各种各样的境界。</a:t>
            </a:r>
            <a:r>
              <a:rPr lang="zh-CN" altLang="en-US" sz="3000" b="1"/>
              <a:t>同样一件事物，每个人想法不一样，出来的境界就不一样。</a:t>
            </a:r>
            <a:r>
              <a:rPr lang="zh-CN" altLang="en-US" sz="3000"/>
              <a:t>比方说今天人家送一样东西给你了，你想到“今天他给我送个蛋糕”，首先想到是“我的孩子还没吃蛋糕呢。好久没吃了，我要留给自己的孩子”；有的幼儿园老师，别人送给他一个蛋糕，他就想到“我要跟小朋友们一起吃”。境界不同了吧？还有的老师，他能不能接受这个蛋糕？他觉得“我无功不受禄，我不能接受这个”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那么又是一种境界。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实际上这些境界，靠你自己来随缘妙用的。</a:t>
            </a:r>
            <a:r>
              <a:rPr lang="zh-CN" altLang="en-US" sz="3000"/>
              <a:t>举个简单例子，你看见一个人，从他的行为、相貌、表情、语言中，就大概可以知道这个人的性格，这个人是好人还是坏人。但是</a:t>
            </a:r>
            <a:r>
              <a:rPr lang="zh-CN" altLang="en-US" sz="3000" b="1"/>
              <a:t>这个人就算是坏人，你也可以度他，变成一个好人吧？这就是妙用。</a:t>
            </a:r>
            <a:r>
              <a:rPr lang="zh-CN" altLang="en-US" sz="3000"/>
              <a:t>刚才说“体相用”三个，比方说，表面上看上去他是个坏人——相就是外表；体，你理解他；但是你用他的时候，就可以通过自己的教育、帮助，让他来改变，那么就是妙用。如果是一个好人，贪瞋痴长久地在他身上，时间长了，他就会成为一个坏人。这就是对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“体、相、用”三者的妙用。</a:t>
            </a:r>
            <a:r>
              <a:rPr lang="zh-CN" altLang="en-US" sz="3000"/>
              <a:t>理解他，并不代表他不能改变，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你理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第105集 《意识是佛性的基础》【原文】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COMMONDATA" val="eyJoZGlkIjoiNTJmNzI2YWNlYWE1ZTM5NWNiMzYwYjBjYmY5ODIwNTQ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5552</Words>
  <Application>WPS 演示</Application>
  <PresentationFormat>宽屏</PresentationFormat>
  <Paragraphs>110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不言寂静涅槃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147</cp:revision>
  <dcterms:created xsi:type="dcterms:W3CDTF">2019-06-19T02:08:00Z</dcterms:created>
  <dcterms:modified xsi:type="dcterms:W3CDTF">2022-09-06T11:26:35Z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691452F56179418CA1A13633A0990A78</vt:lpwstr>
  </property>
</Properties>
</file>