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9" r:id="rId3"/>
    <p:sldId id="310" r:id="rId4"/>
    <p:sldId id="311" r:id="rId5"/>
    <p:sldId id="312" r:id="rId6"/>
    <p:sldId id="370" r:id="rId7"/>
    <p:sldId id="2302" r:id="rId8"/>
    <p:sldId id="2303" r:id="rId9"/>
    <p:sldId id="2304" r:id="rId10"/>
    <p:sldId id="2309" r:id="rId11"/>
    <p:sldId id="2310" r:id="rId12"/>
    <p:sldId id="2311" r:id="rId13"/>
    <p:sldId id="2312" r:id="rId14"/>
    <p:sldId id="2313" r:id="rId15"/>
    <p:sldId id="2314" r:id="rId16"/>
    <p:sldId id="2315" r:id="rId17"/>
    <p:sldId id="2316" r:id="rId18"/>
    <p:sldId id="2317" r:id="rId19"/>
    <p:sldId id="2318" r:id="rId20"/>
    <p:sldId id="2305" r:id="rId21"/>
    <p:sldId id="2306" r:id="rId22"/>
    <p:sldId id="2307" r:id="rId23"/>
    <p:sldId id="2308" r:id="rId24"/>
    <p:sldId id="367" r:id="rId25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24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第104集 《真正的布施》【原文】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第104集 《真正的布施》【原文】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第104集 《真正的布施》【原文】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第104集 《真正的布施》【原文】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Microsoft YaHei Light" panose="020B0502040204020203" charset="-122"/>
          <a:ea typeface="Microsoft YaHei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妈妈抖抖索索地说：“我付钱。”自己从口袋里掏出一个手绢包，然后颤抖的手慢慢地一层一层地把它解开，然后抽出了两三张一百块的，说要装自己的牙，因为好的牙要上千了。然后她的儿子一句话都不讲，坐在边上，像没有发生这种事情一样，抽自己的烟。每一个医生护士都在骂他，心中想：这种不孝之子，这么有钱了，给妈妈配副牙齿都不愿意。然后钱付完了，儿子陪着妈妈出门上他的大奔驰。把妈妈扶上车之后，儿子跟妈妈说：“妈妈你等一会儿，我忘了拿一样东西了。”一走进去，儿子冲着医生和护士讲：“我知道你们都在骂我，你们以为我很不孝顺。我妈妈的脾气就是节约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一辈子，我要随顺我妈妈。医生，你把最好的牙齿给她装上，多少钱，我来付，不要让我妈妈知道。”说完扔下一笔钱，带妈妈开车就走了。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这个故事就是告诉我们，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人要对别人好，不是表面的，要用心，心才能感动别人。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说的话要用心，做的事情要用心，你这个心才能真正地起到作用。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修心修心，就是修我们这颗本性；修心修心，就是让我们能够理解别人的心。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能够理解别人的心，你才会拥有自己真正的佛性。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接下来跟大家讲个故事。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在阿槃提国宣化后的迦旃延（传布君命、教化百姓叫宣化），在回到舍卫国听佛陀说法的路上，见到一位妇人手持一个水瓶，坐在河边大声地嚎哭。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这位尊者——迦旃延尊者一见，不觉心里油然生起怜悯心。他怕这个老妇人因什么失意的事情想不开而投水自杀，因此他马上就上前问道：“妇人，什么事情使你这么伤心，要在这里嚎哭？”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“不要你管！我告诉你有什么用？”妇人哭的声音更大了。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“妇人，告诉我，我是佛陀的弟子，我可以帮助你解决很多苦难的问题。”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“你是没有办法的。你看看这个世界这么不公平，贫富如此悬殊。我是一个苦命的穷人，我一生都受着苦难，我给贫穷的苦难折磨得已经不想活了。”女人说后，像要往水中跳的样子。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迦旃延尊者赶紧上前一把拉住她，非常慈悲和同情地开导她说：“妇人，请您不要伤心，世间上的穷人很多，不是你一个人。同时穷人并不一定苦或不幸，富人并不一定就拥有快乐。你看看那些拥有奴婢和田宅的富人们，他们天天仍然为贪欲、瞋恚的烦恼而受苦，为人只要平安地生活就好，贫穷值得我们这么去悲伤吗？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这个女人不耐烦地挣扎着说道：“你是一位出家的沙门，你能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看得开这个世情，但是我做不到。你要知道，我是这里最大富豪的奴隶，我穷年累月地做着奴役，衣食不周，没有自由，而且我那黑心的主人悭贪暴虐，没有丝毫的慈悲心，我们做事稍有差池，他不是打就是骂，叫我们求生不能、求死不得。想到这些痛苦都是由于我的贫穷所致，怎么不叫人为贫穷悲伤啊？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“妇人，既然如此，请你不要悲伤，我告诉你一个解脱贫穷和发财的方法好吗？”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“是什么方法啊？”这个老妇人把眼泪擦了一下，望着迦旃延说。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迦旃延说：“这个方法很简单，你既然为贫穷而受苦，那你可以把贫穷卖给别人的。”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“啊？贫穷可以卖给别人？你不要这么乱说了。如果贫穷可以卖给别人，那世间就没有穷人了，又有什么人肯买贫穷呢？”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“卖给我，我肯买。”迦旃延回答。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“贫穷可以出卖，而且也有你来买。不过出卖的方法，那是怎么样的呢？”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“要布施啊，老人家，”尊者开示道，“你要知道人生的贫富各有因缘。贫穷的人所以贫穷，是前生他没有布施和修福；富贵的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人所以富贵，是前生他肯布施和修福。因此，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布施和修福是卖贫买富最好的方法。</a:t>
            </a:r>
            <a:r>
              <a:rPr lang="zh-CN" altLang="en-US" sz="3000"/>
              <a:t>”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这个女人听后，智慧开朗，她想：到了今天才明白致富之道。但她随后就苦着脸问道：“尊者，你说的是不错，我确实明白了这个致富的方法。不过，你看我极其贫困，我是一无所有的人，就是我手中的这个水瓶还是我那爱财如命的主人所有。你叫我怎么样来布施给你啊？”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迦旃延尊者把自己的钵交给了女人，说道：“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布施不一定要钱的，见到别人布施，自己欢喜也可以。</a:t>
            </a:r>
            <a:r>
              <a:rPr lang="zh-CN" altLang="en-US" sz="3000"/>
              <a:t>现在你把这个钵盛水给我，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作为你对我的布施吧？”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这时候，</a:t>
            </a:r>
            <a:r>
              <a:rPr lang="zh-CN" altLang="en-US" b="1"/>
              <a:t>这位女人此刻真正明白布施的意义，当即依教奉行。后来她以供水功德得生忉利天享乐。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佛法不分贫富，是什么样的人都可以去布施和奉行的。</a:t>
            </a:r>
            <a:r>
              <a:rPr lang="zh-CN" altLang="en-US"/>
              <a:t>布施不是富人才一定可以有的，因为佛教所说的布施，并不是指钱财布施。你就是</a:t>
            </a:r>
            <a:r>
              <a:rPr lang="zh-CN" altLang="en-US" b="1"/>
              <a:t>看见别人行施，尊重别人，心里不起忌妒心，心中对别人没有瞋恨，而生起欢喜心，这也叫布施，</a:t>
            </a:r>
            <a:r>
              <a:rPr lang="zh-CN" altLang="en-US"/>
              <a:t>因为你的功德和布施人是相同的。这么简单的善事，为什么我们人不做？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我们人的一生处在荆棘之中，我们的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心如果不妄动，不动则不伤；</a:t>
            </a:r>
            <a:r>
              <a:rPr lang="zh-CN" altLang="en-US"/>
              <a:t>我们</a:t>
            </a:r>
            <a:r>
              <a:rPr lang="zh-CN" altLang="en-US" b="1"/>
              <a:t>一有妄念，我们的心就被自己所伤。</a:t>
            </a:r>
            <a:r>
              <a:rPr lang="zh-CN" altLang="en-US"/>
              <a:t>如心动则人妄动，伤其身，痛其骨，没有一件事情受伤会不伤害到你的心的。所以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体会世间的诸般痛苦，学会默默地用佛法去关心、关怀、祝福别人，那就是一种无形的布施。</a:t>
            </a:r>
            <a:br>
              <a:rPr lang="zh-CN" altLang="en-US" b="1">
                <a:solidFill>
                  <a:schemeClr val="accent4">
                    <a:lumMod val="75000"/>
                  </a:schemeClr>
                </a:solidFill>
              </a:rPr>
            </a:b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好，谢谢大家，今天就跟大家讲到这里，我们下一次再见，谢谢大家。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为何能够理解别人的心，你才会拥有自己真正的佛性。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迦旃延尊者度化老妇人布施卖穷给我们的启发。什么是佛教所说的布施。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真心 妄心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参禅 心地法门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布施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第104集 《真正的布施》【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真心如如不动，参禅就是用自己的真实如来心体悟自己内心深处的佛性，这就是佛法的心地法门。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说的话要用心，做的事情要用心，你这个心才能真正地起到作用。能够理解别人的心，你才会拥有自己真正的佛性。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体会世间的诸般痛苦，学会默默地用佛法去关心、关怀、祝福别人，那就是一种无形的布施。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第104集 《真正的布施》【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20355"/>
            <a:ext cx="11268000" cy="5454000"/>
          </a:xfrm>
        </p:spPr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想一分耕耘，就拥有十分收获的人，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那是拥有了贪心；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只管耕耘，不问收获的人，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那是拥有爱心。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收获不会因为你的耕耘而减少，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而耕耘多少，直接影响到你的收获。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耕耘与收获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2021年2月9日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45740" y="358775"/>
            <a:ext cx="67005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师父每日佛言佛语（2021年2月9日）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《耕耘与收获》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一个整天认为别人都是错的人，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他的八识田中充满着偏见；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一个满口谎言的人，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他的七识田中严重偏执。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一个语言布施的人，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他的七识田中，充满着慈爱；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一个整天布施的人，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他的八识田中，充满着曼陀罗花。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耕耘与收获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2021年2月9日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真正的布施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4189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104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379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708C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真心和妄心区别在哪里？大家要知道，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真心如如不动，</a:t>
            </a:r>
            <a:r>
              <a:rPr lang="zh-CN" altLang="en-US"/>
              <a:t>真心是不动的；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妄心，那是生灭不已的。</a:t>
            </a:r>
            <a:r>
              <a:rPr lang="zh-CN" altLang="en-US"/>
              <a:t>什么意思？就是你真心的话，“我这样对你好，永远对你好”，他不会变化的；一个人是假的对别人，今天对他好，明天看利益没了，马上就转换了，所以它是有生灭的。生出来对你好的心，过两天一看利益得不到了，马上灭掉了；过两天又觉得你对他好，有利益，他又开始生出对你好的心，然后又灭掉。而一个真正对别人好的人，他的心是如如不动的，那叫真心；妄心叫生灭不已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第六意识就是因为受到外界环境的影响。</a:t>
            </a:r>
            <a:r>
              <a:rPr lang="zh-CN" altLang="en-US"/>
              <a:t>第六意识外面的环境是什么？那就是五识——眼、耳、鼻、舌、身。因为你眼睛看到了，你的第六意识开始转变了；因为你的耳朵听见别人说了，你的意识开始转变了；鼻、舌、身，一样。所以是</a:t>
            </a:r>
            <a:r>
              <a:rPr lang="zh-CN" altLang="en-US" b="1"/>
              <a:t>外环境影响你的第六意识，</a:t>
            </a:r>
            <a:r>
              <a:rPr lang="zh-CN" altLang="en-US"/>
              <a:t>所以人的第六意识是不准的。“我认为他很好，我感觉他很好”，你知道他多少？你了解他多少？你跟他深交过多少？你跟他曾经有过友谊多少？</a:t>
            </a:r>
            <a:r>
              <a:rPr lang="zh-CN" altLang="en-US" b="1"/>
              <a:t>这一切都成为虚幻，使第六意识变化不定。</a:t>
            </a:r>
            <a:r>
              <a:rPr lang="zh-CN" altLang="en-US"/>
              <a:t>所以很多人一辈子，自己的意识一直不定。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佛菩萨告诉我们，能看得见的东西，不是用眼睛，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佛叫我们要用心来看</a:t>
            </a:r>
            <a:r>
              <a:rPr lang="zh-CN" altLang="en-US" sz="3000"/>
              <a:t>，不是用眼睛看；佛让我们讲话，不是让我们靠嘴巴来讲的，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要用心在讲话</a:t>
            </a:r>
            <a:r>
              <a:rPr lang="zh-CN" altLang="en-US" sz="3000"/>
              <a:t>。我们用心跟别人讲话，别人就能够理解讲话的意思，是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用真心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你眼睛看到的只是虚幻虚假的一面，而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你用真心让别人感受到那种爱，这在佛教界就叫参禅。</a:t>
            </a:r>
            <a:r>
              <a:rPr lang="zh-CN" altLang="en-US" sz="3000"/>
              <a:t>参禅是什么意思？好好地深深地去理解，去知道这些东西。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参禅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就是用自己的真实如来心体悟自己内心深处的佛性，这就是佛法的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心地法门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我们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学佛做人，要懂得怎么样用心去跟别人交流，怎么样用自己的真情去和别人沟通。</a:t>
            </a:r>
            <a:r>
              <a:rPr lang="zh-CN" altLang="en-US" sz="3000"/>
              <a:t>师父讲到这里想起一个故事。一个妈妈好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不容易把自己的儿子养大，妈妈非常节约，孩子后来成为一个非常有钱的实业家。那天妈妈去看牙齿，儿子开着豪华的大奔驰把妈妈送到牙科医院。儿子穿着满身的名牌，抽的都是非常好的烟，然后坐在边上。妈妈穿着一身非常简朴的衣服。医生跟她说，这个牙要装套子，或者要做成烤瓷的，要花多少钱，一副牙齿，好的要多少钱，一副不好的，假的烤瓷的，那是多少钱。妈妈说：“我要最差的，便宜的。”所有的医生眼睛都看着这个儿子。儿子在边上抽着高级的雪茄，一句话都不讲，所有医生护士心里都在骂他：这么有钱的儿子，给妈妈装副好一点的牙齿都不舍得，真的没有出息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第104集 《真正的布施》【原文】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COMMONDATA" val="eyJoZGlkIjoiNTJmNzI2YWNlYWE1ZTM5NWNiMzYwYjBjYmY5ODIwNTQifQ=="/>
  <p:tag name="KSO_WPP_MARK_KEY" val="8b14cd5c-6984-4505-892f-63445b21ec72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4694</Words>
  <Application>WPS Presentation</Application>
  <PresentationFormat>宽屏</PresentationFormat>
  <Paragraphs>102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SimSun</vt:lpstr>
      <vt:lpstr>Wingdings</vt:lpstr>
      <vt:lpstr>Microsoft YaHei Light</vt:lpstr>
      <vt:lpstr>Microsoft YaHei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真正的布施</vt:lpstr>
      <vt:lpstr>     真心和妄心区别在哪里？大家要知道，真心如如不动，真心是不动的；妄心，那是生灭不已的。什么意思？就是你真心的话，“我这样对你好，永远对你好”，他不会变化的；一个人是假的对别人，今天对他好，明天看利益没了，马上就转换了，所以它是有生灭的。生出来对你好的心，过两天一看利益得不到了，马上灭掉了；过两天又觉得你对他好，有利益，他又开始生出对你好的心，然后又灭掉。而一个真正对别人好的人，他的心是如如不动的，那叫真心；妄心叫生灭不已。</vt:lpstr>
      <vt:lpstr>     第六意识就是因为受到外界环境的影响。第六意识外面的环境是什么？那就是五识——眼、耳、鼻、舌、身。因为你眼睛看到了，你的第六意识开始转变了；因为你的耳朵听见别人说了，你的意识开始转变了；鼻、舌、身，一样。所以是外环境影响你的第六意识，所以人的第六意识是不准的。“我认为他很好，我感觉他很好”，你知道他多少？你了解他多少？你跟他深交过多少？你跟他曾经有过友谊多少？这一切都成为虚幻，使第六意识变化不定。所以很多人一辈子，自己的意识一直不定。</vt:lpstr>
      <vt:lpstr>     佛菩萨告诉我们，能看得见的东西，不是用眼睛，佛叫我们要用心来看，不是用眼睛看；佛让我们讲话，不是让我们靠嘴巴来讲的，要用心在讲话。我们用心跟别人讲话，别人就能够理解讲话的意思，是用真心。你眼睛看到的只是虚幻虚假的一面，而你用真心让别人感受到那种爱，这在佛教界就叫参禅。参禅是什么意思？好好地深深地去理解，去知道这些东西。参禅就是用自己的真实如来心体悟自己内心深处的佛性，这就是佛法的心地法门。      我们学佛做人，要懂得怎么样用心去跟别人交流，怎么样用自己的真情去和别人沟通。师父讲到这里想起一个故事。一个妈妈好</vt:lpstr>
      <vt:lpstr>不容易把自己的儿子养大，妈妈非常节约，孩子后来成为一个非常有钱的实业家。那天妈妈去看牙齿，儿子开着豪华的大奔驰把妈妈送到牙科医院。儿子穿着满身的名牌，抽的都是非常好的烟，然后坐在边上。妈妈穿着一身非常简朴的衣服。医生跟她说，这个牙要装套子，或者要做成烤瓷的，要花多少钱，一副牙齿，好的要多少钱，一副不好的，假的烤瓷的，那是多少钱。妈妈说：“我要最差的，便宜的。”所有的医生眼睛都看着这个儿子。儿子在边上抽着高级的雪茄，一句话都不讲，所有医生护士心里都在骂他：这么有钱的儿子，给妈妈装副好一点的牙齿都不舍得，真的没有出息。</vt:lpstr>
      <vt:lpstr>妈妈抖抖索索地说：“我付钱。”自己从口袋里掏出一个手绢包，然后颤抖的手慢慢地一层一层地把它解开，然后抽出了两三张一百块的，说要装自己的牙，因为好的牙要上千了。然后她的儿子一句话都不讲，坐在边上，像没有发生这种事情一样，抽自己的烟。每一个医生护士都在骂他，心中想：这种不孝之子，这么有钱了，给妈妈配副牙齿都不愿意。然后钱付完了，儿子陪着妈妈出门上他的大奔驰。把妈妈扶上车之后，儿子跟妈妈说：“妈妈你等一会儿，我忘了拿一样东西了。”一走进去，儿子冲着医生和护士讲：“我知道你们都在骂我，你们以为我很不孝顺。我妈妈的脾气就是节约</vt:lpstr>
      <vt:lpstr>一辈子，我要随顺我妈妈。医生，你把最好的牙齿给她装上，多少钱，我来付，不要让我妈妈知道。”说完扔下一笔钱，带妈妈开车就走了。      这个故事就是告诉我们，人要对别人好，不是表面的，要用心，心才能感动别人。说的话要用心，做的事情要用心，你这个心才能真正地起到作用。所以修心修心，就是修我们这颗本性；修心修心，就是让我们能够理解别人的心。能够理解别人的心，你才会拥有自己真正的佛性。      接下来跟大家讲个故事。</vt:lpstr>
      <vt:lpstr>     在阿槃提国宣化后的迦旃延（传布君命、教化百姓叫宣化），在回到舍卫国听佛陀说法的路上，见到一位妇人手持一个水瓶，坐在河边大声地嚎哭。      这位尊者——迦旃延尊者一见，不觉心里油然生起怜悯心。他怕这个老妇人因什么失意的事情想不开而投水自杀，因此他马上就上前问道：“妇人，什么事情使你这么伤心，要在这里嚎哭？”      “不要你管！我告诉你有什么用？”妇人哭的声音更大了。      “妇人，告诉我，我是佛陀的弟子，我可以帮助你解决很多苦难的问题。”</vt:lpstr>
      <vt:lpstr>     “你是没有办法的。你看看这个世界这么不公平，贫富如此悬殊。我是一个苦命的穷人，我一生都受着苦难，我给贫穷的苦难折磨得已经不想活了。”女人说后，像要往水中跳的样子。      迦旃延尊者赶紧上前一把拉住她，非常慈悲和同情地开导她说：“妇人，请您不要伤心，世间上的穷人很多，不是你一个人。同时穷人并不一定苦或不幸，富人并不一定就拥有快乐。你看看那些拥有奴婢和田宅的富人们，他们天天仍然为贪欲、瞋恚的烦恼而受苦，为人只要平安地生活就好，贫穷值得我们这么去悲伤吗？”      这个女人不耐烦地挣扎着说道：“你是一位出家的沙门，你能</vt:lpstr>
      <vt:lpstr>看得开这个世情，但是我做不到。你要知道，我是这里最大富豪的奴隶，我穷年累月地做着奴役，衣食不周，没有自由，而且我那黑心的主人悭贪暴虐，没有丝毫的慈悲心，我们做事稍有差池，他不是打就是骂，叫我们求生不能、求死不得。想到这些痛苦都是由于我的贫穷所致，怎么不叫人为贫穷悲伤啊？”      “妇人，既然如此，请你不要悲伤，我告诉你一个解脱贫穷和发财的方法好吗？”      “是什么方法啊？”这个老妇人把眼泪擦了一下，望着迦旃延说。</vt:lpstr>
      <vt:lpstr>     迦旃延说：“这个方法很简单，你既然为贫穷而受苦，那你可以把贫穷卖给别人的。”      “啊？贫穷可以卖给别人？你不要这么乱说了。如果贫穷可以卖给别人，那世间就没有穷人了，又有什么人肯买贫穷呢？”      “卖给我，我肯买。”迦旃延回答。      “贫穷可以出卖，而且也有你来买。不过出卖的方法，那是怎么样的呢？”      “要布施啊，老人家，”尊者开示道，“你要知道人生的贫富各有因缘。贫穷的人所以贫穷，是前生他没有布施和修福；富贵的</vt:lpstr>
      <vt:lpstr>人所以富贵，是前生他肯布施和修福。因此，布施和修福是卖贫买富最好的方法。”      这个女人听后，智慧开朗，她想：到了今天才明白致富之道。但她随后就苦着脸问道：“尊者，你说的是不错，我确实明白了这个致富的方法。不过，你看我极其贫困，我是一无所有的人，就是我手中的这个水瓶还是我那爱财如命的主人所有。你叫我怎么样来布施给你啊？”      迦旃延尊者把自己的钵交给了女人，说道：“布施不一定要钱的，见到别人布施，自己欢喜也可以。现在你把这个钵盛水给我，</vt:lpstr>
      <vt:lpstr>作为你对我的布施吧？”      这时候，这位女人此刻真正明白布施的意义，当即依教奉行。后来她以供水功德得生忉利天享乐。      佛法不分贫富，是什么样的人都可以去布施和奉行的。布施不是富人才一定可以有的，因为佛教所说的布施，并不是指钱财布施。你就是看见别人行施，尊重别人，心里不起忌妒心，心中对别人没有瞋恨，而生起欢喜心，这也叫布施，因为你的功德和布施人是相同的。这么简单的善事，为什么我们人不做？</vt:lpstr>
      <vt:lpstr>     我们人的一生处在荆棘之中，我们的心如果不妄动，不动则不伤；我们一有妄念，我们的心就被自己所伤。如心动则人妄动，伤其身，痛其骨，没有一件事情受伤会不伤害到你的心的。所以体会世间的诸般痛苦，学会默默地用佛法去关心、关怀、祝福别人，那就是一种无形的布施。       好，谢谢大家，今天就跟大家讲到这里，我们下一次再见，谢谢大家。</vt:lpstr>
      <vt:lpstr>【思考】      为何能够理解别人的心，你才会拥有自己真正的佛性。      迦旃延尊者度化老妇人布施卖穷给我们的启发。什么是佛教所说的布施。  【佛学常识】      真心 妄心      参禅 心地法门      布施</vt:lpstr>
      <vt:lpstr>【记诵】      真心如如不动，参禅就是用自己的真实如来心体悟自己内心深处的佛性，这就是佛法的心地法门。      说的话要用心，做的事情要用心，你这个心才能真正地起到作用。能够理解别人的心，你才会拥有自己真正的佛性。      体会世间的诸般痛苦，学会默默地用佛法去关心、关怀、祝福别人，那就是一种无形的布施。</vt:lpstr>
      <vt:lpstr>       想一分耕耘，就拥有十分收获的人，      那是拥有了贪心；      只管耕耘，不问收获的人，      那是拥有爱心。       收获不会因为你的耕耘而减少，      而耕耘多少，直接影响到你的收获。</vt:lpstr>
      <vt:lpstr>     一个整天认为别人都是错的人，      他的八识田中充满着偏见；      一个满口谎言的人，      他的七识田中严重偏执。       一个语言布施的人，      他的七识田中，充满着慈爱；      一个整天布施的人，      他的八识田中，充满着曼陀罗花。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点滴心度</cp:lastModifiedBy>
  <cp:revision>147</cp:revision>
  <dcterms:created xsi:type="dcterms:W3CDTF">2019-06-19T02:08:00Z</dcterms:created>
  <dcterms:modified xsi:type="dcterms:W3CDTF">2022-09-03T11:27:42Z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1033-11.2.0.11254</vt:lpwstr>
  </property>
  <property fmtid="{D5CDD505-2E9C-101B-9397-08002B2CF9AE}" pid="3" name="ICV">
    <vt:lpwstr>C82EEF9C74734186B78E0F7686292AA4</vt:lpwstr>
  </property>
</Properties>
</file>