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9" r:id="rId3"/>
    <p:sldId id="310" r:id="rId4"/>
    <p:sldId id="311" r:id="rId5"/>
    <p:sldId id="312" r:id="rId6"/>
    <p:sldId id="370" r:id="rId7"/>
    <p:sldId id="2277" r:id="rId8"/>
    <p:sldId id="2281" r:id="rId9"/>
    <p:sldId id="2282" r:id="rId10"/>
    <p:sldId id="2283" r:id="rId11"/>
    <p:sldId id="2285" r:id="rId12"/>
    <p:sldId id="2286" r:id="rId13"/>
    <p:sldId id="2288" r:id="rId14"/>
    <p:sldId id="2290" r:id="rId15"/>
    <p:sldId id="2291" r:id="rId16"/>
    <p:sldId id="2292" r:id="rId17"/>
    <p:sldId id="2293" r:id="rId18"/>
    <p:sldId id="2294" r:id="rId19"/>
    <p:sldId id="2287" r:id="rId20"/>
    <p:sldId id="2278" r:id="rId21"/>
    <p:sldId id="2279" r:id="rId22"/>
    <p:sldId id="2280" r:id="rId23"/>
    <p:sldId id="2295" r:id="rId24"/>
    <p:sldId id="2297" r:id="rId25"/>
    <p:sldId id="2296" r:id="rId26"/>
    <p:sldId id="367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26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第103集 《心是本源 真如佛性》【原文】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第103集 《心是本源 真如佛性》【原文】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第103集 《心是本源 真如佛性》【原文】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第103集 《心是本源 真如佛性》【原文】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花开见佛悟无生”</a:t>
            </a:r>
            <a:r>
              <a:rPr lang="zh-CN" altLang="en-US"/>
              <a:t>：花开见佛，悟就是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开悟，</a:t>
            </a:r>
            <a:r>
              <a:rPr lang="zh-CN" altLang="en-US"/>
              <a:t>无生，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无生法忍，</a:t>
            </a:r>
            <a:r>
              <a:rPr lang="zh-CN" altLang="en-US"/>
              <a:t>没有生出任何东西。念经要念到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无能念、无所念，</a:t>
            </a:r>
            <a:r>
              <a:rPr lang="zh-CN" altLang="en-US"/>
              <a:t>“我没有为某一件事情念经”，这才是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念佛的三昧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师父今天跟你们讲了，你们可能以后念经会进步很大。有些人为什么念经、念礼佛大忏悔文念得满脸都是泪？他不是在念经啊，他是在想他那些烂事，他是在想他为什么会这样、为什么会那样，</a:t>
            </a:r>
            <a:r>
              <a:rPr lang="zh-CN" altLang="en-US" b="1"/>
              <a:t>他解脱不了，没有悟出佛理，他哪能得到智慧三昧？</a:t>
            </a:r>
            <a:r>
              <a:rPr lang="zh-CN" altLang="en-US"/>
              <a:t>所以简单的念经实际上不简单，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念经就是念心。</a:t>
            </a:r>
            <a:r>
              <a:rPr lang="zh-CN" altLang="en-US"/>
              <a:t>所以你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念经要念到经不在心中。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经不在心中，那在哪里？</a:t>
            </a:r>
            <a:r>
              <a:rPr lang="en-US" altLang="zh-CN" sz="3000" b="1">
                <a:solidFill>
                  <a:schemeClr val="accent5">
                    <a:lumMod val="75000"/>
                  </a:schemeClr>
                </a:solidFill>
              </a:rPr>
              <a:t>在你的整个的内心当中，而不是在外心。</a:t>
            </a:r>
            <a:r>
              <a:rPr lang="zh-CN" altLang="en-US" sz="3000"/>
              <a:t>所以嘴巴念，心中也在念，所以即使念经了，心中要有经。如果嘴巴在念经，心中没有经，那不是开悟，不是花开见佛，那是小和尚念经有口无心。所以</a:t>
            </a:r>
            <a:r>
              <a:rPr lang="en-US" altLang="zh-CN" sz="3000" b="1">
                <a:solidFill>
                  <a:schemeClr val="accent5">
                    <a:lumMod val="75000"/>
                  </a:schemeClr>
                </a:solidFill>
              </a:rPr>
              <a:t>要用心，又要心中有经。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学佛人主张</a:t>
            </a:r>
            <a:r>
              <a:rPr lang="en-US" altLang="zh-CN" sz="3000" b="1">
                <a:solidFill>
                  <a:schemeClr val="accent5">
                    <a:lumMod val="75000"/>
                  </a:schemeClr>
                </a:solidFill>
              </a:rPr>
              <a:t>打破自己的妄想。</a:t>
            </a:r>
            <a:r>
              <a:rPr lang="zh-CN" altLang="en-US" sz="3000"/>
              <a:t>人活在世界上都会有妄想，“我想要成什么样”“我几年之后愿意成什么样子”，每天都在想象一种虚幻的追逐名利地位，在人间红尘让你的境界会荡然无存，会下降得很快。一个追逐名利、追逐虚幻东西的人，他很快就失去了理智，他的嘴巴会乱骂乱讲，为了达到他的目的，他不惜一切手段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虚空的世界在真如佛性面前，会被佛光照得无影无踪。</a:t>
            </a:r>
            <a:r>
              <a:rPr lang="zh-CN" altLang="en-US"/>
              <a:t>佛陀很早就已经告诉我们，这整个宇宙空间都是虚幻的世界，在这个地球上更是虚幻，找不到一个真的东西。就像人一样，一辈子追求的东西，到最后都不是你的。</a:t>
            </a:r>
            <a:r>
              <a:rPr lang="zh-CN" altLang="en-US" b="1"/>
              <a:t>菩萨慈悲，经常讲“在什么处”，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你的心在什么处、念经要念在什么处</a:t>
            </a:r>
            <a:r>
              <a:rPr lang="zh-CN" altLang="en-US"/>
              <a:t>（就是在哪里），就是告诉我们，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念经，你的心要放在哪里。</a:t>
            </a:r>
            <a:r>
              <a:rPr lang="zh-CN" altLang="en-US"/>
              <a:t>很多人眼睛一闭，狂念，你的心在哪里？你的嘴巴在动，一遍礼佛大忏悔文背得出来，不知道念些什么。心在哪里？因为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只有心能验证亲证本源的真如佛性。</a:t>
            </a:r>
            <a:r>
              <a:rPr lang="zh-CN" altLang="en-US"/>
              <a:t>没有心的念经是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有口无心的。所以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念经实际上要念到真实如来心，</a:t>
            </a:r>
            <a:r>
              <a:rPr lang="zh-CN" altLang="en-US"/>
              <a:t>也就是说“我今天念经是用心的”，这样，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你就会把本来具足的智慧德能都会念出来。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念完一遍经要开悟，念完一遍经要知道自己的心在何处，念完一遍经要知道自己接下来这件事情应该怎么做，你的智慧德能就出来了。</a:t>
            </a:r>
            <a:r>
              <a:rPr lang="zh-CN" altLang="en-US"/>
              <a:t>这就是</a:t>
            </a:r>
            <a:r>
              <a:rPr lang="zh-CN" altLang="en-US" b="1"/>
              <a:t>念到后来，要平等性智、大圆镜智，你在人间做任何事情才能妙观察智</a:t>
            </a:r>
            <a:r>
              <a:rPr lang="zh-CN" altLang="en-US"/>
              <a:t>（没有智慧能观察什么？什么都看不懂，给你看了也不懂，告诉你也听不懂，所以要有妙观察智），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要有菩萨常住在你的心中，你才能最后成所作智。</a:t>
            </a:r>
            <a:endParaRPr lang="en-US" altLang="zh-CN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人间无明的熏染使我们内心生出妄心</a:t>
            </a:r>
            <a:r>
              <a:rPr lang="zh-CN" altLang="en-US"/>
              <a:t>（很多人的妄心都是从内心深处生起的，想不到的事情都是从内心生出的，“这件事情最好突然之间碰到个好人来帮我就好了”，你看，都是从内心深处生出来的。比方说很多人喜欢换房子，“我这个房子这么差，最好突然之间有一个人因为家庭矛盾能够跟我换房子，多给我点面积，让我房子换得好一点，我能多占点便宜”，他这个妄心是从内心深处生出来，它是不现实的）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然后你的智慧德能就变成了意识。</a:t>
            </a:r>
            <a:r>
              <a:rPr lang="zh-CN" altLang="en-US"/>
              <a:t>为什么？你认为的聪明——“我最好能够跟他房子换了，他小一点，我大一点”，这样的意识变成你的意识，然后</a:t>
            </a:r>
            <a:r>
              <a:rPr lang="zh-CN" altLang="en-US" b="1"/>
              <a:t>意识让你生出了无明妄想，</a:t>
            </a:r>
            <a:endParaRPr lang="zh-CN" altLang="en-US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你就觉得“这有什么，这种人也有的。你以为啊？他大房子不愿意住，觉得太空空荡荡，不舒服，他想小一点、温暖一点。你看我们家那个房子这么小，很温暖的”，他就会这么想，无明妄想生出。然后妄想让你变成妄心在动，“这种人有吗？”开始花钱登报纸，你的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妄心复熏无明</a:t>
            </a:r>
            <a:r>
              <a:rPr lang="zh-CN" altLang="en-US" sz="3000"/>
              <a:t>（复熏就是反复地熏。</a:t>
            </a:r>
            <a:r>
              <a:rPr lang="zh-CN" altLang="en-US" sz="3000" b="1"/>
              <a:t>熏是这件事情没有的，反复在心中想“可能……可能……</a:t>
            </a:r>
            <a:r>
              <a:rPr lang="zh-CN" altLang="en-US" sz="3000"/>
              <a:t>”其实你们知道，中六合彩就是这种反复的无明复熏，就这个道理）。妄心的复熏无明就是告诉我们，</a:t>
            </a:r>
            <a:r>
              <a:rPr lang="zh-CN" altLang="en-US" sz="3000" b="1"/>
              <a:t>一件事情不停地去想，在你的意识深层当中你会认为这是真的、可能的。</a:t>
            </a:r>
            <a:r>
              <a:rPr lang="zh-CN" altLang="en-US" sz="3000"/>
              <a:t>很多人就说“我买六合彩，我买一年、两年、三年、四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年……买十年，看看它中不中”，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你心动了，产生了行动，</a:t>
            </a:r>
            <a:r>
              <a:rPr lang="zh-CN" altLang="en-US"/>
              <a:t>你就不断地去花钱做，这就是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“种其因，还其果”。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因为</a:t>
            </a:r>
            <a:r>
              <a:rPr lang="zh-CN" altLang="en-US" b="1"/>
              <a:t>你种了这个因，那么你的果就是失望，</a:t>
            </a:r>
            <a:r>
              <a:rPr lang="zh-CN" altLang="en-US"/>
              <a:t>佛教界讲叫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“因还果”</a:t>
            </a:r>
            <a:r>
              <a:rPr lang="zh-CN" altLang="en-US"/>
              <a:t>。然后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“果继因”</a:t>
            </a:r>
            <a:r>
              <a:rPr lang="zh-CN" altLang="en-US"/>
              <a:t>，因为你没有中到，你又买了，又种这个因了，“不可能的，下一次我一定能中上”，那么果继续这个因。果继续这个因，那么你接受到的果又产生另外的因。举个简单例子，你跟他吵架，本来应该吵完了，因为上次你欠他的，这次他骂了你，大家扯平了，下次大家互相没关系了。但是你又骂他，种下了又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他的因，你就等着他下一次再继续骂你，这叫“果继因”。然后</a:t>
            </a:r>
            <a:r>
              <a:rPr lang="zh-CN" altLang="en-US" sz="3000" b="1"/>
              <a:t>接受到的果又产生了另外的因。</a:t>
            </a:r>
            <a:r>
              <a:rPr lang="zh-CN" altLang="en-US" sz="3000"/>
              <a:t>接下来就是</a:t>
            </a:r>
            <a:r>
              <a:rPr lang="en-US" altLang="zh-CN" sz="3000" b="1">
                <a:solidFill>
                  <a:schemeClr val="accent5">
                    <a:lumMod val="75000"/>
                  </a:schemeClr>
                </a:solidFill>
              </a:rPr>
              <a:t>“因起果”</a:t>
            </a:r>
            <a:r>
              <a:rPr lang="zh-CN" altLang="en-US" sz="3000"/>
              <a:t>，因，你种下了，又开始把这个果报生起了，叫“因起果”——种下的因产生的果报。所以你不买账，跟人家再斗，这就是师父跟你们说的，很多人上法庭，赢了，三年的官司终于打赢了，开心啊，对方又上诉了，接下来再陪他三年吧，这就是因果报应。所以种下因一定会产生果报，那么</a:t>
            </a:r>
            <a:r>
              <a:rPr lang="en-US" altLang="zh-CN" sz="3000" b="1">
                <a:solidFill>
                  <a:schemeClr val="accent5">
                    <a:lumMod val="75000"/>
                  </a:schemeClr>
                </a:solidFill>
              </a:rPr>
              <a:t>果再还因</a:t>
            </a:r>
            <a:r>
              <a:rPr lang="zh-CN" altLang="en-US" sz="3000"/>
              <a:t>。判下来了，这个果你是胜利了；对方又告你了，告你之后你也告他，然后你胜利了；对方又开始攻击你，又开始搞你……因为果报又种下了万恶之因，这就叫</a:t>
            </a:r>
            <a:r>
              <a:rPr lang="en-US" altLang="zh-CN" sz="3000" b="1">
                <a:solidFill>
                  <a:schemeClr val="accent5">
                    <a:lumMod val="75000"/>
                  </a:schemeClr>
                </a:solidFill>
              </a:rPr>
              <a:t>因因果果</a:t>
            </a:r>
            <a:r>
              <a:rPr lang="zh-CN" altLang="en-US" sz="3000"/>
              <a:t>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所以一个人活在世界上，只要跟别人作恶，它是无穷无尽的烦恼；只要跟别人闹了，就有无穷无尽的烦恼。在你的意识中反复地熏染意识“我一定会赢的，三年都打了，我不怕，我再打三年又怎么样”，</a:t>
            </a:r>
            <a:r>
              <a:rPr lang="en-US" altLang="zh-CN" sz="3000" b="1">
                <a:solidFill>
                  <a:schemeClr val="accent5">
                    <a:lumMod val="75000"/>
                  </a:schemeClr>
                </a:solidFill>
              </a:rPr>
              <a:t>你反复地熏染你的意识，让你的意识中产生虚幻</a:t>
            </a:r>
            <a:r>
              <a:rPr lang="zh-CN" altLang="en-US" sz="3000"/>
              <a:t>——“肯定会赢的”，这就是虚幻，妄念起了，“我怎么打不过他？我的律师现在越打越精！”——妄念引起自认为对、错的过程，自己认为“这个肯定是对的吧？我这么多年打下来了，我不能放弃，我一定要赢”，</a:t>
            </a:r>
            <a:r>
              <a:rPr lang="en-US" altLang="zh-CN" sz="3000" b="1">
                <a:solidFill>
                  <a:schemeClr val="accent5">
                    <a:lumMod val="75000"/>
                  </a:schemeClr>
                </a:solidFill>
              </a:rPr>
              <a:t>整个这种引起妄念、自认为对和错的过程，这就是你第七意识形成的功能。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如何理解念佛的三昧，念经实际上要念到真实如来心，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如何理解妄心复熏无明带来的因果。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修心纲领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回光返照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念佛三昧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妄心复熏无明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种其因，还其果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因还果 果继因  因起果 果再还因 （因因果果）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5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5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5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5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  <a:t>拥有真正的佛性，那才是真正能够依靠的心悟基本佛理。开悟是心开悟，所以要心悟。整个修心的纲领。</a:t>
            </a:r>
            <a:b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5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  <a:t>念经要念到心念停止，念到心中没有想念、没有想象，要念到能念之心和所念之佛顿时解脱。</a:t>
            </a:r>
            <a:b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5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  <a:t>“回光返照”，菩萨的光会照到你身上，你当下就觉悟，亲证如来本性。自己内心深处的佛性和所念的经合二为一了，“花开见佛悟无生”，无能念、无所念，念佛的三昧。</a:t>
            </a:r>
            <a:b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5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  <a:t>念经要念到经不在心中。只有心能验证亲证本源的真如佛性。念经实际上要念到真实如来心，你就会把本来具足的智慧德能都会念出来。</a:t>
            </a:r>
            <a:endParaRPr lang="zh-CN" altLang="en-US" sz="25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820685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你跟别人打交道，现在的人因为人心隔肚皮，外表怎能看得清？所以只能靠语言交流。语言的交流，就是人内心的锻炼和一种高尚程度的测试。一个整天为别人想的人，这种人品格一定高尚。整天一开口就是“我”的人，这种人就是一个自私的人，是没有崇高品质的人；这种人就只会想自己，不想别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知人知面难知心，明辨真假宜用心。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心底无私品自高，如如不动离烦恼。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64510" y="6386195"/>
            <a:ext cx="6062980" cy="365125"/>
          </a:xfrm>
        </p:spPr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品格和人格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2021年7月3日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45740" y="574040"/>
            <a:ext cx="67005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师父每日白话佛法（2021年7月3日）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《品格和人格》（下）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所以现在我们在末法时期，见人打交道，有时候要知道如何跟人接触，就是要靠你自己的判断力。同样一双眼睛，斗战胜佛有火眼金睛，而我们人的一双眼睛什么都搞不清楚，好人坏人都不知道。应该慢慢学会看人，学会听人家讲什么就知道人家喜欢什么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他跟你讲品格高尚的事情，那这个人一定品质高尚，因为他如果不思考高尚的事情，嘴巴里讲不出来的。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64510" y="6386195"/>
            <a:ext cx="6062980" cy="365125"/>
          </a:xfrm>
        </p:spPr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品格和人格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2021年7月3日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一个人如果把你的话记在心里，说明这个人是用心在跟你讲话。如果你跟他讲的话他很快忘记了，说明这个人根本没对你用心。一个不对你用心的人，是不值得你信赖的。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所以我们学佛，念经就是念心。念经念得好的人，心态就好。你跟菩萨讲话，要用心的啊！你求菩萨用心，菩萨怎么会听不见呢？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你自己一个人，念经求事情就像小和尚念经，有口无心。所以一定要好好地努力。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4510" y="6386195"/>
            <a:ext cx="6062980" cy="365125"/>
          </a:xfrm>
        </p:spPr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品格和人格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2021年7月3日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大家要学会，学菩萨如如不动，安静能出智慧。什么事情要静下来，才能克服自己身上的烦恼和无明习气。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心有所念有所现，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菩提智慧在心间。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有口无心难感应，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内外一如与佛应。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4510" y="6386195"/>
            <a:ext cx="6062980" cy="365125"/>
          </a:xfrm>
        </p:spPr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品格和人格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2021年7月3日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心是本源 真如佛性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103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411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708B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</a:t>
            </a:r>
            <a:r>
              <a:rPr lang="en-US" altLang="zh-CN" sz="3000" b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心包太虚</a:t>
            </a:r>
            <a:r>
              <a:rPr lang="zh-CN" altLang="en-US" sz="3000"/>
              <a:t>是什么？就是什么都过去了，什么都是虚幻的，人间所有走过的路我都能包容它，能够</a:t>
            </a:r>
            <a:r>
              <a:rPr lang="zh-CN" altLang="en-US" sz="3000" b="1"/>
              <a:t>看穿世界万物，它都是虚幻不实的。</a:t>
            </a:r>
            <a:r>
              <a:rPr lang="zh-CN" altLang="en-US" sz="3000"/>
              <a:t>我想通了，我想明白了，我看穿了，这就叫</a:t>
            </a:r>
            <a:r>
              <a:rPr lang="en-US" altLang="zh-CN" sz="3000" b="1">
                <a:solidFill>
                  <a:schemeClr val="accent5">
                    <a:lumMod val="75000"/>
                  </a:schemeClr>
                </a:solidFill>
              </a:rPr>
              <a:t>照见五蕴皆空。</a:t>
            </a:r>
            <a:r>
              <a:rPr lang="zh-CN" altLang="en-US" sz="3000"/>
              <a:t>犹如一个草地上是空的，你才能从几百米的地方看到几百米后的地方，一览无余；如果你今天在草地上堆满了杂物，你永远无法看到这个有色世界的真正境界。我们今天如果不能照见五蕴皆空，就被虚幻所蒙蔽，就会被杂念、杂思维所利诱。因为我们有太多的杂物堆在草地上，我们一眼看不见几百米以外的任何事物；因为太多的杂物和杂念把我们的智慧遮住了，让我们离开思维中应该拥有的真正境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界，把我们的眼睛蒙蔽了，就看到自己眼前的利益，而没有想到未来应该怎么样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将利益抛去，用真正的善念、善利益去利益众生。</a:t>
            </a:r>
            <a:r>
              <a:rPr lang="zh-CN" altLang="en-US"/>
              <a:t>所以</a:t>
            </a:r>
            <a:r>
              <a:rPr lang="zh-CN" altLang="en-US" b="1"/>
              <a:t>学佛单单去求未知、求神通，实际上就是缘木求鱼。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要改变自己不好的行为、不好的性格，</a:t>
            </a:r>
            <a:r>
              <a:rPr lang="zh-CN" altLang="en-US"/>
              <a:t>过去残存在自己内心……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要勇于跟自己内心的这种杂念和不理智的世界观去做斗争，去改变它的本性，让自己脱胎换骨，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拥有真正的佛性，那才是真正能够依靠的心悟基本佛理。开悟是心开悟，所以要心悟。</a:t>
            </a:r>
            <a:r>
              <a:rPr lang="zh-CN" altLang="en-US"/>
              <a:t>刚刚就是师父跟大家讲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整个修心的纲领。</a:t>
            </a:r>
            <a:endParaRPr lang="zh-CN" altLang="en-US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接下去师父要继续跟大家讲，学佛修心，念经是一个重要的环节。大家都知道，学佛修心首先要念经，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念经要念到心念停止</a:t>
            </a:r>
            <a:r>
              <a:rPr lang="zh-CN" altLang="en-US"/>
              <a:t>，就是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念到心中没有想念、没有想象，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要念到能念之心和所念之佛顿时解脱。</a:t>
            </a:r>
            <a:r>
              <a:rPr lang="zh-CN" altLang="en-US"/>
              <a:t>就是念到后来，“我没有去依靠、去依赖，我自然而然所产生的念经的心”，你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连念经的意念都要念到不生。</a:t>
            </a:r>
            <a:r>
              <a:rPr lang="zh-CN" altLang="en-US"/>
              <a:t>比方说很多人念经，“我要念四十九遍礼佛大忏悔文，我要忏悔我某某某的业障，我做错了什么，我在忏悔它”，你四十九遍的每一遍，都是把自己那些不好的事情想一遍，你说这个经文能干净吗？你今天说“我要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念礼佛大忏悔文来消掉自己身上的业障，我就不去想这些业障，我就把礼佛大忏悔文念好”，</a:t>
            </a:r>
            <a:r>
              <a:rPr lang="zh-CN" altLang="en-US" b="1"/>
              <a:t>一心念佛，这样念出来的经文干净，</a:t>
            </a:r>
            <a:r>
              <a:rPr lang="zh-CN" altLang="en-US"/>
              <a:t>还是每一遍脑子里就想着“刚才做错的事情，自己很恶心”干净？这就是心念。所以念经要连自己念经的意念都不要有，</a:t>
            </a:r>
            <a:r>
              <a:rPr lang="zh-CN" altLang="en-US" b="1"/>
              <a:t>“我在念经，我要消掉我的业障”——你这样的意念都不要，</a:t>
            </a:r>
            <a:r>
              <a:rPr lang="zh-CN" altLang="en-US"/>
              <a:t>那你</a:t>
            </a:r>
            <a:r>
              <a:rPr lang="zh-CN" altLang="en-US" b="1"/>
              <a:t>就是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“回光返照”</a:t>
            </a:r>
            <a:r>
              <a:rPr lang="zh-CN" altLang="en-US"/>
              <a:t>，就是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菩萨的光会照到你身上，你当下就觉悟，亲证如来本性。</a:t>
            </a:r>
            <a:r>
              <a:rPr lang="zh-CN" altLang="en-US"/>
              <a:t>因为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</a:rPr>
              <a:t>自己内心深处的佛性和所念的经合二为一了，</a:t>
            </a:r>
            <a:r>
              <a:rPr lang="zh-CN" altLang="en-US"/>
              <a:t>而不是当中夹杂着那些肮脏的要忏悔的理念和事物。这就是学佛人常说的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</a:t>
            </a:r>
            <a:endParaRPr lang="zh-CN" altLang="en-US" b="1">
              <a:solidFill>
                <a:schemeClr val="accent4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第103集 《心是本源 真如佛性》【原文】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COMMONDATA" val="eyJoZGlkIjoiNTJmNzI2YWNlYWE1ZTM5NWNiMzYwYjBjYmY5ODIwNTQ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5511</Words>
  <Application>WPS Presentation</Application>
  <PresentationFormat>宽屏</PresentationFormat>
  <Paragraphs>110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心是本源 真如佛性</vt:lpstr>
      <vt:lpstr>     心包太虚是什么？就是什么都过去了，什么都是虚幻的，人间所有走过的路我都能包容它，能够看穿世界万物，它都是虚幻不实的。我想通了，我想明白了，我看穿了，这就叫照见五蕴皆空。犹如一个草地上是空的，你才能从几百米的地方看到几百米后的地方，一览无余；如果你今天在草地上堆满了杂物，你永远无法看到这个有色世界的真正境界。我们今天如果不能照见五蕴皆空，就被虚幻所蒙蔽，就会被杂念、杂思维所利诱。因为我们有太多的杂物堆在草地上，我们一眼看不见几百米以外的任何事物；因为太多的杂物和杂念把我们的智慧遮住了，让我们离开思维中应该拥有的真正境</vt:lpstr>
      <vt:lpstr>界，把我们的眼睛蒙蔽了，就看到自己眼前的利益，而没有想到未来应该怎么样将利益抛去，用真正的善念、善利益去利益众生。所以学佛单单去求未知、求神通，实际上就是缘木求鱼。要改变自己不好的行为、不好的性格，过去残存在自己内心……要勇于跟自己内心的这种杂念和不理智的世界观去做斗争，去改变它的本性，让自己脱胎换骨，拥有真正的佛性，那才是真正能够依靠的心悟基本佛理。开悟是心开悟，所以要心悟。刚刚就是师父跟大家讲整个修心的纲领。</vt:lpstr>
      <vt:lpstr>     接下去师父要继续跟大家讲，学佛修心，念经是一个重要的环节。大家都知道，学佛修心首先要念经，念经要念到心念停止，就是念到心中没有想念、没有想象，要念到能念之心和所念之佛顿时解脱。就是念到后来，“我没有去依靠、去依赖，我自然而然所产生的念经的心”，你连念经的意念都要念到不生。比方说很多人念经，“我要念四十九遍礼佛大忏悔文，我要忏悔我某某某的业障，我做错了什么，我在忏悔它”，你四十九遍的每一遍，都是把自己那些不好的事情想一遍，你说这个经文能干净吗？你今天说“我要</vt:lpstr>
      <vt:lpstr>念礼佛大忏悔文来消掉自己身上的业障，我就不去想这些业障，我就把礼佛大忏悔文念好”，一心念佛，这样念出来的经文干净，还是每一遍脑子里就想着“刚才做错的事情，自己很恶心”干净？这就是心念。所以念经要连自己念经的意念都不要有，“我在念经，我要消掉我的业障”——你这样的意念都不要，那你就是“回光返照”，就是菩萨的光会照到你身上，你当下就觉悟，亲证如来本性。因为自己内心深处的佛性和所念的经合二为一了，而不是当中夹杂着那些肮脏的要忏悔的理念和事物。这就是学佛人常说的“</vt:lpstr>
      <vt:lpstr>花开见佛悟无生”：花开见佛，悟就是开悟，无生，无生法忍，没有生出任何东西。念经要念到无能念、无所念，“我没有为某一件事情念经”，这才是念佛的三昧。      师父今天跟你们讲了，你们可能以后念经会进步很大。有些人为什么念经、念礼佛大忏悔文念得满脸都是泪？他不是在念经啊，他是在想他那些烂事，他是在想他为什么会这样、为什么会那样，他解脱不了，没有悟出佛理，他哪能得到智慧三昧？所以简单的念经实际上不简单，念经就是念心。所以你念经要念到经不在心中。</vt:lpstr>
      <vt:lpstr>经不在心中，那在哪里？在你的整个的内心当中，而不是在外心。所以嘴巴念，心中也在念，所以即使念经了，心中要有经。如果嘴巴在念经，心中没有经，那不是开悟，不是花开见佛，那是小和尚念经有口无心。所以要用心，又要心中有经。      学佛人主张打破自己的妄想。人活在世界上都会有妄想，“我想要成什么样”“我几年之后愿意成什么样子”，每天都在想象一种虚幻的追逐名利地位，在人间红尘让你的境界会荡然无存，会下降得很快。一个追逐名利、追逐虚幻东西的人，他很快就失去了理智，他的嘴巴会乱骂乱讲，为了达到他的目的，他不惜一切手段。</vt:lpstr>
      <vt:lpstr>     虚空的世界在真如佛性面前，会被佛光照得无影无踪。佛陀很早就已经告诉我们，这整个宇宙空间都是虚幻的世界，在这个地球上更是虚幻，找不到一个真的东西。就像人一样，一辈子追求的东西，到最后都不是你的。菩萨慈悲，经常讲“在什么处”，你的心在什么处、念经要念在什么处（就是在哪里），就是告诉我们，念经，你的心要放在哪里。很多人眼睛一闭，狂念，你的心在哪里？你的嘴巴在动，一遍礼佛大忏悔文背得出来，不知道念些什么。心在哪里？因为只有心能验证亲证本源的真如佛性。没有心的念经是</vt:lpstr>
      <vt:lpstr>有口无心的。所以念经实际上要念到真实如来心，也就是说“我今天念经是用心的”，这样，你就会把本来具足的智慧德能都会念出来。念完一遍经要开悟，念完一遍经要知道自己的心在何处，念完一遍经要知道自己接下来这件事情应该怎么做，你的智慧德能就出来了。这就是念到后来，要平等性智、大圆镜智，你在人间做任何事情才能妙观察智（没有智慧能观察什么？什么都看不懂，给你看了也不懂，告诉你也听不懂，所以要有妙观察智），要有菩萨常住在你的心中，你才能最后成所作智。</vt:lpstr>
      <vt:lpstr>     人间无明的熏染使我们内心生出妄心（很多人的妄心都是从内心深处生起的，想不到的事情都是从内心生出的，“这件事情最好突然之间碰到个好人来帮我就好了”，你看，都是从内心深处生出来的。比方说很多人喜欢换房子，“我这个房子这么差，最好突然之间有一个人因为家庭矛盾能够跟我换房子，多给我点面积，让我房子换得好一点，我能多占点便宜”，他这个妄心是从内心深处生出来，它是不现实的），然后你的智慧德能就变成了意识。为什么？你认为的聪明——“我最好能够跟他房子换了，他小一点，我大一点”，这样的意识变成你的意识，然后意识让你生出了无明妄想，</vt:lpstr>
      <vt:lpstr>你就觉得“这有什么，这种人也有的。你以为啊？他大房子不愿意住，觉得太空空荡荡，不舒服，他想小一点、温暖一点。你看我们家那个房子这么小，很温暖的”，他就会这么想，无明妄想生出。然后妄想让你变成妄心在动，“这种人有吗？”开始花钱登报纸，你的妄心复熏无明（复熏就是反复地熏。熏是这件事情没有的，反复在心中想“可能……可能……”其实你们知道，中六合彩就是这种反复的无明复熏，就这个道理）。妄心的复熏无明就是告诉我们，一件事情不停地去想，在你的意识深层当中你会认为这是真的、可能的。很多人就说“我买六合彩，我买一年、两年、三年、四</vt:lpstr>
      <vt:lpstr>年……买十年，看看它中不中”，你心动了，产生了行动，你就不断地去花钱做，这就是“种其因，还其果”。      因为你种了这个因，那么你的果就是失望，佛教界讲叫“因还果”。然后“果继因”，因为你没有中到，你又买了，又种这个因了，“不可能的，下一次我一定能中上”，那么果继续这个因。果继续这个因，那么你接受到的果又产生另外的因。举个简单例子，你跟他吵架，本来应该吵完了，因为上次你欠他的，这次他骂了你，大家扯平了，下次大家互相没关系了。但是你又骂他，种下了又骂</vt:lpstr>
      <vt:lpstr>他的因，你就等着他下一次再继续骂你，这叫“果继因”。然后接受到的果又产生了另外的因。接下来就是“因起果”，因，你种下了，又开始把这个果报生起了，叫“因起果”——种下的因产生的果报。所以你不买账，跟人家再斗，这就是师父跟你们说的，很多人上法庭，赢了，三年的官司终于打赢了，开心啊，对方又上诉了，接下来再陪他三年吧，这就是因果报应。所以种下因一定会产生果报，那么果再还因。判下来了，这个果你是胜利了；对方又告你了，告你之后你也告他，然后你胜利了；对方又开始攻击你，又开始搞你……因为果报又种下了万恶之因，这就叫因因果果。</vt:lpstr>
      <vt:lpstr>     所以一个人活在世界上，只要跟别人作恶，它是无穷无尽的烦恼；只要跟别人闹了，就有无穷无尽的烦恼。在你的意识中反复地熏染意识“我一定会赢的，三年都打了，我不怕，我再打三年又怎么样”，你反复地熏染你的意识，让你的意识中产生虚幻——“肯定会赢的”，这就是虚幻，妄念起了，“我怎么打不过他？我的律师现在越打越精！”——妄念引起自认为对、错的过程，自己认为“这个肯定是对的吧？我这么多年打下来了，我不能放弃，我一定要赢”，整个这种引起妄念、自认为对和错的过程，这就是你第七意识形成的功能。</vt:lpstr>
      <vt:lpstr>【思考】      如何理解念佛的三昧，念经实际上要念到真实如来心，      如何理解妄心复熏无明带来的因果。  【佛学常识】      修心纲领     回光返照     念佛三昧      妄心复熏无明     种其因，还其果      因还果 果继因  因起果 果再还因 （因因果果）</vt:lpstr>
      <vt:lpstr>【记诵】      拥有真正的佛性，那才是真正能够依靠的心悟基本佛理。开悟是心开悟，所以要心悟。整个修心的纲领。      念经要念到心念停止，念到心中没有想念、没有想象，要念到能念之心和所念之佛顿时解脱。      “回光返照”，菩萨的光会照到你身上，你当下就觉悟，亲证如来本性。自己内心深处的佛性和所念的经合二为一了，“花开见佛悟无生”，无能念、无所念，念佛的三昧。      念经要念到经不在心中。只有心能验证亲证本源的真如佛性。念经实际上要念到真实如来心，你就会把本来具足的智慧德能都会念出来。</vt:lpstr>
      <vt:lpstr>       你跟别人打交道，现在的人因为人心隔肚皮，外表怎能看得清？所以只能靠语言交流。语言的交流，就是人内心的锻炼和一种高尚程度的测试。一个整天为别人想的人，这种人品格一定高尚。整天一开口就是“我”的人，这种人就是一个自私的人，是没有崇高品质的人；这种人就只会想自己，不想别人。      知人知面难知心，明辨真假宜用心。      心底无私品自高，如如不动离烦恼。</vt:lpstr>
      <vt:lpstr>     所以现在我们在末法时期，见人打交道，有时候要知道如何跟人接触，就是要靠你自己的判断力。同样一双眼睛，斗战胜佛有火眼金睛，而我们人的一双眼睛什么都搞不清楚，好人坏人都不知道。应该慢慢学会看人，学会听人家讲什么就知道人家喜欢什么。       他跟你讲品格高尚的事情，那这个人一定品质高尚，因为他如果不思考高尚的事情，嘴巴里讲不出来的。</vt:lpstr>
      <vt:lpstr>     一个人如果把你的话记在心里，说明这个人是用心在跟你讲话。如果你跟他讲的话他很快忘记了，说明这个人根本没对你用心。一个不对你用心的人，是不值得你信赖的。       所以我们学佛，念经就是念心。念经念得好的人，心态就好。你跟菩萨讲话，要用心的啊！你求菩萨用心，菩萨怎么会听不见呢？ 你自己一个人，念经求事情就像小和尚念经，有口无心。所以一定要好好地努力。</vt:lpstr>
      <vt:lpstr>     大家要学会，学菩萨如如不动，安静能出智慧。什么事情要静下来，才能克服自己身上的烦恼和无明习气。       心有所念有所现，      菩提智慧在心间。      有口无心难感应，      内外一如与佛应。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WORK</cp:lastModifiedBy>
  <cp:revision>145</cp:revision>
  <dcterms:created xsi:type="dcterms:W3CDTF">2019-06-19T02:08:00Z</dcterms:created>
  <dcterms:modified xsi:type="dcterms:W3CDTF">2022-09-01T13:01:01Z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1033-11.2.0.11254</vt:lpwstr>
  </property>
  <property fmtid="{D5CDD505-2E9C-101B-9397-08002B2CF9AE}" pid="3" name="ICV">
    <vt:lpwstr>F6B934519ECB44298C87EAE46F93DE69</vt:lpwstr>
  </property>
</Properties>
</file>