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09" r:id="rId3"/>
    <p:sldId id="310" r:id="rId4"/>
    <p:sldId id="311" r:id="rId5"/>
    <p:sldId id="312" r:id="rId6"/>
    <p:sldId id="370" r:id="rId7"/>
    <p:sldId id="2243" r:id="rId8"/>
    <p:sldId id="2244" r:id="rId9"/>
    <p:sldId id="2245" r:id="rId10"/>
    <p:sldId id="2246" r:id="rId11"/>
    <p:sldId id="2248" r:id="rId12"/>
    <p:sldId id="2249" r:id="rId13"/>
    <p:sldId id="2250" r:id="rId14"/>
    <p:sldId id="2260" r:id="rId15"/>
    <p:sldId id="2259" r:id="rId16"/>
    <p:sldId id="2258" r:id="rId17"/>
    <p:sldId id="2257" r:id="rId18"/>
    <p:sldId id="2256" r:id="rId19"/>
    <p:sldId id="2240" r:id="rId20"/>
    <p:sldId id="2241" r:id="rId21"/>
    <p:sldId id="2242" r:id="rId22"/>
    <p:sldId id="2261" r:id="rId23"/>
    <p:sldId id="2262" r:id="rId24"/>
    <p:sldId id="2263" r:id="rId25"/>
    <p:sldId id="2264" r:id="rId26"/>
    <p:sldId id="2265" r:id="rId27"/>
    <p:sldId id="367" r:id="rId28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gs" Target="tags/tag27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858895" y="6395085"/>
            <a:ext cx="4474210" cy="365125"/>
          </a:xfrm>
        </p:spPr>
        <p:txBody>
          <a:bodyPr/>
          <a:lstStyle/>
          <a:p>
            <a:r>
              <a:rPr lang="zh-CN" altLang="en-US" dirty="0"/>
              <a:t>白话佛法视频开示 第102集 《不言寂静涅槃》【原文】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第102集 《不言寂静涅槃》【原文】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第102集 《不言寂静涅槃》【原文】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第102集 《不言寂静涅槃》【原文】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第102集 《不言寂静涅槃》【原文】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第102集 《不言寂静涅槃》【原文】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第102集 《不言寂静涅槃》【原文】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第102集 《不言寂静涅槃》【原文】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第102集 《不言寂静涅槃》【原文】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65145" y="6376670"/>
            <a:ext cx="6062980" cy="365125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第102集 《不言寂静涅槃》【原文】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Microsoft YaHei Light" panose="020B0502040204020203" charset="-122"/>
                <a:ea typeface="Microsoft YaHei Light" panose="020B0502040204020203" charset="-122"/>
                <a:cs typeface="Microsoft YaHei Light" panose="020B0502040204020203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第102集 《不言寂静涅槃》【原文】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第102集 《不言寂静涅槃》【原文】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第102集 《不言寂静涅槃》【原文】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白话佛法视频开示 第102集 《不言寂静涅槃》【原文】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None/>
        <a:defRPr sz="2700" b="0" i="0" u="none" kern="1200">
          <a:solidFill>
            <a:srgbClr val="000000"/>
          </a:solidFill>
          <a:latin typeface="Microsoft YaHei Light" panose="020B0502040204020203" charset="-122"/>
          <a:ea typeface="Microsoft YaHei Light" panose="020B0502040204020203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6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541020" y="-29845"/>
            <a:ext cx="11295380" cy="691769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zh-CN" altLang="en-US" sz="3200" b="0">
              <a:solidFill>
                <a:schemeClr val="accent2">
                  <a:lumMod val="50000"/>
                </a:schemeClr>
              </a:solidFill>
              <a:effectLst/>
              <a:latin typeface="+mn-ea"/>
              <a:ea typeface="+mn-ea"/>
              <a:cs typeface="+mn-ea"/>
              <a:sym typeface="可可唯自强者强" panose="020B0503020204020204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5005" y="1121410"/>
            <a:ext cx="1084199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感恩南无释迦牟尼佛（三称）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感恩南无大慈大悲救苦救难广大灵感观世音菩萨（三称）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感恩师父盧軍宏臺長（一称）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给自己念三遍心经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请南无大慈大悲救苦救难广大灵感观世音菩萨慈悲，加持我XX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正信正念，如理如法，修心修行，增上智慧。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/>
              <a:t>     </a:t>
            </a:r>
            <a:r>
              <a:rPr lang="zh-CN" altLang="en-US"/>
              <a:t>所以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真正得道之人是无言无声，</a:t>
            </a:r>
            <a:r>
              <a:rPr lang="zh-CN" altLang="en-US"/>
              <a:t>他没有话，不要发声音的，一切尽在不言中。所以有时候说</a:t>
            </a:r>
            <a:r>
              <a:rPr lang="zh-CN" altLang="en-US" b="1"/>
              <a:t>“此时无声胜有声”</a:t>
            </a:r>
            <a:r>
              <a:rPr lang="zh-CN" altLang="en-US"/>
              <a:t>，你能够理解别人，你还要说什么话？比方说今天公司里缺了一样什么东西，人家说是他拿的，你只要看看他从来没拿过东西，你用不着讲“你拿过吗？”不讲话，此时无声胜有声。你知道肯定不是他拿的，不可能的，这就是一种心理感应。有感应的人是有智慧的。所以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无言无声，无行无争，就接近本空了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。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无行无争，不要有什么行为，不要去跟人家争，就接近自己的本空了。因为这个世界一切都是空性，</a:t>
            </a:r>
            <a:r>
              <a:rPr lang="zh-CN" altLang="en-US"/>
              <a:t>本来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第102集 《不言寂静涅槃》【原文】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就是虚幻不实的东西，你想在空气中能够找到什么实质性的物质吗？空气中没有实质性的物质，它是虚空中的各种分子结构。</a:t>
            </a:r>
            <a:br>
              <a:rPr lang="zh-CN" altLang="en-US" sz="3000"/>
            </a:b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涅槃清净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涅槃的人是开悟的人，</a:t>
            </a:r>
            <a:r>
              <a:rPr lang="zh-CN" altLang="en-US" sz="3000"/>
              <a:t>开悟的人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是清净的人，清净的人是不会给人家脸看的，</a:t>
            </a:r>
            <a:r>
              <a:rPr lang="zh-CN" altLang="en-US" sz="3000"/>
              <a:t>不干净的人动不动就要给人家脸看。在这个社会上，你不能做到圆满寂静，你的心永远在悸动（所以人家说“悸动的心”），使你上窜下跳，使你不能平安，使你不能平稳地生活在这个人间，那么你就丢失了智慧，因为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智慧永远跟寂静作伴</a:t>
            </a:r>
            <a:r>
              <a:rPr lang="zh-CN" altLang="en-US" sz="3000"/>
              <a:t>，不会跟烦燥作伴，也不会跟烦恼作伴。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第102集 《不言寂静涅槃》【原文】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圆满寂静就是与世无争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你们想想看，一个与世无争的人会不寂静吗？你搞他，他笑笑，“这是人间”；你讽刺他，想想“这个世界上很多人境界是不一样的，大家要好好修”。你已经与世无争了，因为自己心里得到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无色声香味触法，</a:t>
            </a:r>
            <a:r>
              <a:rPr lang="zh-CN" altLang="en-US" sz="3000"/>
              <a:t>所有的一切已经达到了一种境界，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无苦集灭道，</a:t>
            </a:r>
            <a:r>
              <a:rPr lang="zh-CN" altLang="en-US" sz="3000"/>
              <a:t>你都明白了，所以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无智亦无得，以无所得故。</a:t>
            </a:r>
            <a:r>
              <a:rPr lang="zh-CN" altLang="en-US" sz="3000"/>
              <a:t>人就是在这种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迷惑困惑中，丢失了自己的本性。</a:t>
            </a:r>
            <a:r>
              <a:rPr lang="zh-CN" altLang="en-US" sz="3000" b="1"/>
              <a:t>以为自己是对的，以为自己内心有灵感了，以为自己接近本空了，实际上你的空性还是在幻灭中。</a:t>
            </a:r>
            <a:br>
              <a:rPr lang="zh-CN" altLang="en-US" sz="3000" b="1"/>
            </a:br>
            <a:r>
              <a:rPr lang="en-US" altLang="zh-CN" sz="3000"/>
              <a:t>     </a:t>
            </a:r>
            <a:r>
              <a:rPr lang="zh-CN" altLang="en-US" sz="3000"/>
              <a:t>有时候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无言是一种高境界的寂静。</a:t>
            </a:r>
            <a:r>
              <a:rPr lang="zh-CN" altLang="en-US" sz="3000"/>
              <a:t>世界上很多人间的事情你去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第102集 《不言寂静涅槃》【原文】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评论干吗？这种事情本身就没有一个标准，公说公有理，婆说婆有理，夫妻吵架、夫妻打架，你说谁没有道理？你跟孩子吵架，孩子都讲出一套套的道理，这些道理你能接受吗？不能接受。他能接受吗？他也不能接受。那你说，说什么理啊？所以无言就是一种高境界。无言是什么？无言就是对社会的一种看穿看破，</a:t>
            </a:r>
            <a:r>
              <a:rPr lang="zh-CN" altLang="en-US" sz="3000" b="1"/>
              <a:t>看穿这个世界是假的，是虚幻的，没有必要去解释。</a:t>
            </a:r>
            <a:r>
              <a:rPr lang="zh-CN" altLang="en-US" sz="3000"/>
              <a:t>别人来诬蔑你、诽谤你，你从来没做过这种事情，你要去解释吗？比方说你从小到大品质很好，从来没有偷过东西，突然之间人家诬蔑你，说你偷东西了，你有必要去跟他解释吗？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第102集 《不言寂静涅槃》【原文】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所以寂静是一种高境界。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高僧大德修得越好，八风吹不动，如如不动的本性，他能尽显金刚菩提的得道之心。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佛道和菩萨都是清净、空寂、如如不动的。</a:t>
            </a:r>
            <a:r>
              <a:rPr lang="zh-CN" altLang="en-US" sz="3000"/>
              <a:t>一个人如果能够稳得住，这个人就是如如不动；一个人碰到事情就跳，碰到事情就闹，那么这个人最后就如芦花草浮在水上。人为什么会轻浮，人为什么会动不动就跳？因为心一动，就会有行动，因为很多事情心动了，行为就开始动了。所以很多人因为控制不了自己的心动，才会造成伤害自己和伤害别人的行动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学会控制自己，要修到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无思、无为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，</a:t>
            </a:r>
            <a:r>
              <a:rPr lang="zh-CN" altLang="en-US" sz="3000"/>
              <a:t>“我什么都没做过，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第102集 《不言寂静涅槃》【原文】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这个事情我没想过，好事情我没想过我就做了”，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寂然不动，如如不动。</a:t>
            </a:r>
            <a:r>
              <a:rPr lang="zh-CN" altLang="en-US" sz="3000" b="1"/>
              <a:t>如果你已经不去想它就能做出善事，</a:t>
            </a:r>
            <a:r>
              <a:rPr lang="zh-CN" altLang="en-US" sz="3000"/>
              <a:t>根本没有去想过“我要做某一件事情”、</a:t>
            </a:r>
            <a:r>
              <a:rPr lang="zh-CN" altLang="en-US" sz="3000" b="1"/>
              <a:t>为了得到某一种目的，那你就是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无为</a:t>
            </a:r>
            <a:r>
              <a:rPr lang="zh-CN" altLang="en-US" sz="3000" b="1"/>
              <a:t>，修道就会有成功的可能性；</a:t>
            </a:r>
            <a:r>
              <a:rPr lang="zh-CN" altLang="en-US" sz="3000"/>
              <a:t>如果你为了修道成道，拼命地去打坐、苦修，并且想知道自己的未来，想知道自己的过去，你在找寻那些虚幻世界中曾经拥有的你，那你就</a:t>
            </a:r>
            <a:r>
              <a:rPr lang="zh-CN" altLang="en-US" sz="3000" b="1"/>
              <a:t>在虚幻中失去了禅定的心，你得到的那种神通也是虚幻不实的，最后给你带来的只是一种幻觉。</a:t>
            </a:r>
            <a:r>
              <a:rPr lang="zh-CN" altLang="en-US" sz="3000"/>
              <a:t>举个简单例子，你们现在想想小时候某一件事情，曾经跟人家吵架、去报告老师，或者曾经伤害过同学，这些事情是不是现在想起来就像一种幻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第102集 《不言寂静涅槃》【原文】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觉一样？为了跟人家争某一个名利，去伤害别人，去诬蔑别人，寂静就离他太远。一个很稳重的孩子，他不会轻易去伤害别人；一个有修养、有教养的人，他早已远离了愚痴；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一个能够不讲话的人、能够用心去做每一件事情的人，他已经拥有了悟性，所以他得到的任何感应是正确的。</a:t>
            </a:r>
            <a:r>
              <a:rPr lang="zh-CN" altLang="en-US" sz="3000"/>
              <a:t>而一个人拼命去追求人间的任何感应，“我感觉到这个事情”“我感觉到……”整天心在乱动，意在乱想，念在欺骗自己的良心，最后不是执著就是着魔。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所以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无思、无为、寂静，在佛法界就称为“感而遂通”</a:t>
            </a:r>
            <a:r>
              <a:rPr lang="zh-CN" altLang="en-US" sz="3000"/>
              <a:t>（因为上次师父跟大家讲“感而遂通”）。在追求未来、过去、现在的人，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第102集 《不言寂静涅槃》【原文】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他会失去现在，得不到未来，也会连累他自己的过去。很多人连现在在做什么都不知道，他怎么能够控制好自己的未来和理解自己的过去？所以很多人活到今天，你叫他讲讲他的过去，整个在虚幻中，不知道说什么；有的人叫他解释，叫他共修讲一讲自己的体会，讲出一大堆过去的虚荣。所以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一个人不能心包太虚，就会失去智慧。</a:t>
            </a:r>
            <a:r>
              <a:rPr lang="zh-CN" altLang="en-US"/>
              <a:t>心包太虚是什么？就是</a:t>
            </a:r>
            <a:r>
              <a:rPr lang="zh-CN" altLang="en-US" b="1"/>
              <a:t>什么都过去了，什么都是虚幻的，人间所有走过的路都能包容它，一眼能够看穿世界万物，它都是虚幻不实的。想通了，想明白了，看穿了，这就叫照见五蕴皆空。</a:t>
            </a:r>
            <a:endParaRPr lang="zh-CN" altLang="en-US" b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第102集 《不言寂静涅槃》【原文】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lvl="0"/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思考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如何理解无言无声，无行无争，就接近本空了。。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如何理解无思、无为、寂静，在佛法界就称为“感而遂通”。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【佛学常识】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不言而善应</a:t>
            </a: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涅槃清净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无为</a:t>
            </a: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感而遂通</a:t>
            </a: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心包太虚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第102集 《不言寂静涅槃》【</a:t>
            </a:r>
            <a:r>
              <a:rPr lang="zh-CN" altLang="en-US">
                <a:sym typeface="+mn-ea"/>
              </a:rPr>
              <a:t>思考</a:t>
            </a:r>
            <a:r>
              <a:rPr lang="zh-CN" altLang="en-US"/>
              <a:t>】</a:t>
            </a:r>
            <a:r>
              <a:rPr lang="zh-CN" altLang="en-US">
                <a:sym typeface="+mn-ea"/>
              </a:rPr>
              <a:t>【佛学常识】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702575"/>
            <a:ext cx="11268000" cy="5454000"/>
          </a:xfrm>
        </p:spPr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记诵</a:t>
            </a: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佛法的高境界就是寂然不动，一个人要清净才能得住，有佛性的人能够忍耐，能够有智慧，平静、清净，心得住。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“不言而善应”。你安静了，寂静了，冷静了，你才会找到内心本性的善良和清净。无言无声，无行无争，就接近本空了。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涅槃清净。圆满寂静就是与世无争。无智亦无得，以无所得故。无言是一种高境界的寂静。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佛道和菩萨都是清净、空寂、如如不动的。无思、无为、寂静，在佛法界就称为“感而遂通”。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第102集 《不言寂静涅槃》【</a:t>
            </a:r>
            <a:r>
              <a:rPr lang="zh-CN" altLang="en-US">
                <a:sym typeface="+mn-ea"/>
              </a:rPr>
              <a:t>记诵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30" y="890010"/>
            <a:ext cx="111348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师父给世界佛友最后的叮咛</a:t>
            </a:r>
            <a:endParaRPr lang="zh-CN" altLang="en-US" sz="30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l"/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世界佛友大家好！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师父很久没有跟大家见面了，这一年时间师父很想念大家，师父心中时时挂念着每个孩子。你们都是心靈法門的火种，无论师父在哪里，师父永远在你们每个孩子的心里，观世音菩萨的慈悲永远普照着你们的心灵。师父很爱你们！希望你们坚持佛道，永不退转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922920"/>
            <a:ext cx="11268000" cy="5454000"/>
          </a:xfrm>
        </p:spPr>
        <p:txBody>
          <a:bodyPr>
            <a:normAutofit fontScale="90000"/>
          </a:bodyPr>
          <a:p>
            <a:pPr lvl="0"/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一辈子想做不后悔的事——无作；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一辈子想不说后悔的话——无言。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大道至简，大道致远，大道至理。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每个人都不想做后悔的事，但是谁都不知道，自己做了某件事以后会否使自己后悔。这就是人的智慧不足，般若不够。这就是菩萨为什么让我们知因懂果。小心种因，你才不会尝受果报给你带来的痛苦。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以戒为本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2021年5月8日</a:t>
            </a:r>
            <a:r>
              <a:rPr lang="zh-CN" altLang="en-US"/>
              <a:t>】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745740" y="516890"/>
            <a:ext cx="670052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师父每日白话佛法（2021年5月8日）</a:t>
            </a:r>
            <a:b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</a:br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《以戒为本》</a:t>
            </a:r>
            <a:endParaRPr lang="zh-CN" altLang="en-US" sz="3200" b="1">
              <a:solidFill>
                <a:schemeClr val="accent4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欲望似火烧不尽，天天燃烧众生心。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烦恼难受无人应，只怨自己种的因。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因因得果，果从因来。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种因小心，结果开心。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种因随便，恶果立现。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得到是幸，失去是命。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用这样的心态在人间你就不会烦恼和忧愁。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以戒为本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2021年5月8日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有得是幸，无得是命。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该你的总是你的，不该是你的得到了都会担忧和痛苦。这就是为什么失去是苦，得到了也是苦。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做人就是修心。修心不是从外面修，是从内在修。学佛理，诵佛经，在生活上就要佛法化。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人心不足蛇吞象，道德品质在下降。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修心学佛齐向上，尽快消除恶业障。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以戒为本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2021年5月8日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佛法是一种教育，并非完全是宗教。佛法是一种使人积极向上、忘却烦恼的良药。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“戒定慧”就是佛法当中的经典。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“戒”这味药有点苦，但是“良药苦口利于病”“戒行严厉利于修”。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普度众生，舍去自我，舍去小家，才能换来大家的幸福。这就是大乘佛法的经典之处。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以戒为本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2021年5月8日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一个人看他的学佛根基是否成熟，就是要看他平时生活当中的一举一动、一言一行。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一个二十四小时都能守戒的人，说明他已戒在心中，必能成功。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“戒”是无上之本，学佛人的宝贝。守戒换来的是平安、法乐、没有争斗的快乐生活。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无争才能无斗，不贪才能不恨，心态不增才能不减。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爱得太深，伤得太痛。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恨得太深，堕落太快。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以戒为本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2021年5月8日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人有时被别人捧得很高，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人有时又被人压得很低。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捧高的时候人会轻飘飘，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压低的时候人会感到很痛苦。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所以学佛人必须修“宠辱不惊”，因为宠辱也都是一时的感受，过后让你想都想不起来了。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人伤我痛大悲心，慈悲菩萨观世音。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救度众生脱苦海，彻悟人生离灾害。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以戒为本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2021年5月8日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550" y="1482090"/>
            <a:ext cx="11268075" cy="2904490"/>
          </a:xfrm>
        </p:spPr>
        <p:txBody>
          <a:bodyPr>
            <a:normAutofit fontScale="90000"/>
          </a:bodyPr>
          <a:p>
            <a:pPr lvl="0" algn="l"/>
            <a: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  <a:t>     本次共修如有不如理不如法的地方，请南无释迦牟尼佛，南无观世音菩萨，恩师盧軍宏臺長，龙天护法慈悲原谅，给我们智慧。加持我们正信正念、如理如法的修心修行，破一品无明，证一分法身！</a:t>
            </a:r>
            <a:b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</a:br>
            <a:endParaRPr lang="en-US" altLang="zh-CN" sz="3000" spc="400">
              <a:solidFill>
                <a:schemeClr val="accent4">
                  <a:lumMod val="50000"/>
                </a:schemeClr>
              </a:solidFill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395" y="530860"/>
            <a:ext cx="11412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accent4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结  束  语</a:t>
            </a:r>
            <a:endParaRPr lang="zh-CN" altLang="en-US" sz="3600">
              <a:solidFill>
                <a:schemeClr val="accent4">
                  <a:lumMod val="50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0965" y="3758565"/>
            <a:ext cx="437388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感恩南无释迦牟尼佛！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感恩南无观世音菩萨！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感恩师父！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感恩大家！</a:t>
            </a:r>
            <a:endParaRPr lang="en-US" altLang="zh-CN" sz="2700" spc="600">
              <a:solidFill>
                <a:schemeClr val="accent4">
                  <a:lumMod val="50000"/>
                </a:schemeClr>
              </a:solidFill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师父十几年为了弘法，肉身消耗、背业很重，但是师父一直都在给你们加持。希望你们每天都能够好好学习师父的白话佛法和开示，依教奉行，严守戒律是成佛的基础。多多为众生真心付出，破除自身的我执我相，心中常念佛恩、国土恩、师恩、父母恩、众生恩；成佛的路上需要真心诚心、勇猛精进、心系众生、一心向佛的孩子。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释迦牟尼佛、观世音菩萨和师父会永远加持保佑每个正信正念的好孩子，佛法的传承靠每个佛子薪火相传，师父会引领你们到达彼岸。希望你们珍惜末法时期最后一班法船，众生的苦就是师父的苦，师父愿你们一世修成报佛恩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 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师父  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2021年11月5日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130" y="2916555"/>
            <a:ext cx="11268075" cy="1024255"/>
          </a:xfrm>
        </p:spPr>
        <p:txBody>
          <a:bodyPr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不言寂静涅槃</a:t>
            </a:r>
            <a:endParaRPr lang="zh-CN" altLang="en-US" sz="5400" b="1" spc="800">
              <a:solidFill>
                <a:schemeClr val="accent4">
                  <a:lumMod val="50000"/>
                </a:schemeClr>
              </a:solidFill>
              <a:uFillTx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40505" y="1913890"/>
            <a:ext cx="418909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白话佛法视频开示第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102</a:t>
            </a:r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集</a:t>
            </a:r>
            <a:endParaRPr lang="zh-CN" altLang="en-US" sz="2400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69865" y="4854575"/>
            <a:ext cx="15519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200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708A</a:t>
            </a:r>
            <a:endParaRPr lang="en-US" sz="2400" b="1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好，今天继续跟大家讲《白话佛法》。</a:t>
            </a:r>
            <a:br>
              <a:rPr lang="zh-CN" altLang="en-US" sz="3000"/>
            </a:b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佛法的高境界就是寂然不动</a:t>
            </a:r>
            <a:r>
              <a:rPr lang="zh-CN" altLang="en-US" sz="3000"/>
              <a:t>（寂就是安静，然就是自然），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一个人要清净才能得住，</a:t>
            </a:r>
            <a:r>
              <a:rPr lang="zh-CN" altLang="en-US" sz="3000"/>
              <a:t>什么事情，干净了就能够住下来。举个简单例子，能够到一个地方安定下来，这个地方一定是很安静的，能清净的。人经常在冷静之后，就会变得非常有智慧；一个人在烦燥的时候就会失去智慧。一个人很烦燥，在骂人，在吵架，在想不通，那个时候智慧就离他而去了，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冷静之后人会有智慧。</a:t>
            </a:r>
            <a:r>
              <a:rPr lang="zh-CN" altLang="en-US" sz="3000"/>
              <a:t>人在忍辱之后，脱胎换骨。你想想看，你能够忍耐，说明你这个人已经忍人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第102集 《不言寂静涅槃》【原文】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所不能忍。想一想，别人做不到的事情你能做到，你是不是已经脱胎换骨了？所以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有佛性的人能够忍耐，能够有智慧，平静、清净，心得住。</a:t>
            </a:r>
            <a:b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</a:br>
            <a:b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altLang="zh-CN" sz="3000"/>
              <a:t>     </a:t>
            </a:r>
            <a:r>
              <a:rPr lang="zh-CN" altLang="en-US" sz="3000"/>
              <a:t>很多高僧大德修心都是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“不言而善应”</a:t>
            </a:r>
            <a:r>
              <a:rPr lang="zh-CN" altLang="en-US" sz="3000"/>
              <a:t>。就是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有的事情用悟性就可以了，不一定要去说的。</a:t>
            </a:r>
            <a:r>
              <a:rPr lang="zh-CN" altLang="en-US" sz="3000"/>
              <a:t>你去看，整天“叽叽呱呱”不停跟人家解释的人，有智慧吗？所以“不言而善应”，也就是说</a:t>
            </a:r>
            <a:r>
              <a:rPr lang="zh-CN" altLang="en-US" sz="3000" b="1"/>
              <a:t>不管在人间发生了什么事情，都能够从善去应对，会有善的感应。</a:t>
            </a:r>
            <a:r>
              <a:rPr lang="zh-CN" altLang="en-US" sz="3000"/>
              <a:t>举个简单例子，很多人打坐，好不容易憋了一天，到了晚上出关了，又开始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第102集 《不言寂静涅槃》【原文】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满嘴胡说了，他憋不住，言多必失。中华传统文化说“言多必失”，有的话不如不说，因为说了，你会找不到自己的智慧。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你安静了，寂静了，冷静了，</a:t>
            </a:r>
            <a:r>
              <a:rPr lang="zh-CN" altLang="en-US" sz="3000"/>
              <a:t>智慧就跟在你边上，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你才会找到内心本性的善良和清净。</a:t>
            </a:r>
            <a:r>
              <a:rPr lang="zh-CN" altLang="en-US" sz="3000"/>
              <a:t>你想想看，能够清净的人，是不是能够找到清净？一切都是靠自己一步一个脚印踏踏实实走出来这条智慧之路。</a:t>
            </a:r>
            <a:br>
              <a:rPr lang="zh-CN" altLang="en-US" sz="3000"/>
            </a:b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学佛人经常说“我今天有灵感了，是菩萨对我说的”，有些人打坐听到菩萨对他讲话，是有，但是不能沾沾自喜。</a:t>
            </a:r>
            <a:r>
              <a:rPr lang="zh-CN" altLang="en-US" sz="3000" b="1"/>
              <a:t>你能见佛，你也能见魔，你心中魔性很多，根本不能寂静、找到本性的任何感应。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第102集 《不言寂静涅槃》【原文】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这句话就是告诉我们，人静不下来，不能心中安定，他就找不到本性，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找不到本性的人没有任何感应的。有感应的人就是有智慧。</a:t>
            </a:r>
            <a:r>
              <a:rPr lang="zh-CN" altLang="en-US" sz="3000"/>
              <a:t>过去说什么叫聪明？耳聪目明，反应快。那么很多人沾沾自喜，魔考就来了。你觉得自己很了不起，考验就开始来了。别人讲你一句你不好的，你禁不起考验，上窜下跳，马上就不得了了，不能寂静，所以你就找不到你的本性，然后你身上就没有任何感应。有些人一觉得自己看到菩萨了，或者看到什么了，然后沾沾自喜，别人说他几句不好的话，马上上窜下跳，最后着魔，精神分裂症。“啊？我会这样吗？我是谁啊？”永远找不到自我，永远丢失了佛性和悟性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第102集 《不言寂静涅槃》【原文】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7.xml><?xml version="1.0" encoding="utf-8"?>
<p:tagLst xmlns:p="http://schemas.openxmlformats.org/presentationml/2006/main">
  <p:tag name="COMMONDATA" val="eyJoZGlkIjoiNWRmZmY2Mjk1YzIzM2Y5ODIzNmYzNmUxN2I2MjYxMDEifQ=="/>
  <p:tag name="KSO_WPP_MARK_KEY" val="8b14cd5c-6984-4505-892f-63445b21ec72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5440</Words>
  <Application>WPS Presentation</Application>
  <PresentationFormat>宽屏</PresentationFormat>
  <Paragraphs>114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Arial</vt:lpstr>
      <vt:lpstr>SimSun</vt:lpstr>
      <vt:lpstr>Wingdings</vt:lpstr>
      <vt:lpstr>Microsoft YaHei Light</vt:lpstr>
      <vt:lpstr>Microsoft YaHei</vt:lpstr>
      <vt:lpstr>可可唯自强者强</vt:lpstr>
      <vt:lpstr>Yu Gothic UI</vt:lpstr>
      <vt:lpstr>Arial Unicode MS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不言寂静涅槃</vt:lpstr>
      <vt:lpstr>     好，今天继续跟大家讲《白话佛法》。       佛法的高境界就是寂然不动（寂就是安静，然就是自然），一个人要清净才能得住，什么事情，干净了就能够住下来。举个简单例子，能够到一个地方安定下来，这个地方一定是很安静的，能清净的。人经常在冷静之后，就会变得非常有智慧；一个人在烦燥的时候就会失去智慧。一个人很烦燥，在骂人，在吵架，在想不通，那个时候智慧就离他而去了，所以冷静之后人会有智慧。人在忍辱之后，脱胎换骨。你想想看，你能够忍耐，说明你这个人已经忍人</vt:lpstr>
      <vt:lpstr>所不能忍。想一想，别人做不到的事情你能做到，你是不是已经脱胎换骨了？所以有佛性的人能够忍耐，能够有智慧，平静、清净，心得住。       很多高僧大德修心都是“不言而善应”。就是有的事情用悟性就可以了，不一定要去说的。你去看，整天“叽叽呱呱”不停跟人家解释的人，有智慧吗？所以“不言而善应”，也就是说不管在人间发生了什么事情，都能够从善去应对，会有善的感应。举个简单例子，很多人打坐，好不容易憋了一天，到了晚上出关了，又开始</vt:lpstr>
      <vt:lpstr>满嘴胡说了，他憋不住，言多必失。中华传统文化说“言多必失”，有的话不如不说，因为说了，你会找不到自己的智慧。你安静了，寂静了，冷静了，智慧就跟在你边上，你才会找到内心本性的善良和清净。你想想看，能够清净的人，是不是能够找到清净？一切都是靠自己一步一个脚印踏踏实实走出来这条智慧之路。       学佛人经常说“我今天有灵感了，是菩萨对我说的”，有些人打坐听到菩萨对他讲话，是有，但是不能沾沾自喜。你能见佛，你也能见魔，你心中魔性很多，根本不能寂静、找到本性的任何感应。</vt:lpstr>
      <vt:lpstr>这句话就是告诉我们，人静不下来，不能心中安定，他就找不到本性，找不到本性的人没有任何感应的。有感应的人就是有智慧。过去说什么叫聪明？耳聪目明，反应快。那么很多人沾沾自喜，魔考就来了。你觉得自己很了不起，考验就开始来了。别人讲你一句你不好的，你禁不起考验，上窜下跳，马上就不得了了，不能寂静，所以你就找不到你的本性，然后你身上就没有任何感应。有些人一觉得自己看到菩萨了，或者看到什么了，然后沾沾自喜，别人说他几句不好的话，马上上窜下跳，最后着魔，精神分裂症。“啊？我会这样吗？我是谁啊？”永远找不到自我，永远丢失了佛性和悟性。</vt:lpstr>
      <vt:lpstr>     所以真正得道之人是无言无声，他没有话，不要发声音的，一切尽在不言中。所以有时候说“此时无声胜有声”，你能够理解别人，你还要说什么话？比方说今天公司里缺了一样什么东西，人家说是他拿的，你只要看看他从来没拿过东西，你用不着讲“你拿过吗？”不讲话，此时无声胜有声。你知道肯定不是他拿的，不可能的，这就是一种心理感应。有感应的人是有智慧的。所以无言无声，无行无争，就接近本空了。无行无争，不要有什么行为，不要去跟人家争，就接近自己的本空了。因为这个世界一切都是空性，本来</vt:lpstr>
      <vt:lpstr>就是虚幻不实的东西，你想在空气中能够找到什么实质性的物质吗？空气中没有实质性的物质，它是虚空中的各种分子结构。       涅槃清净。涅槃的人是开悟的人，开悟的人是清净的人，清净的人是不会给人家脸看的，不干净的人动不动就要给人家脸看。在这个社会上，你不能做到圆满寂静，你的心永远在悸动（所以人家说“悸动的心”），使你上窜下跳，使你不能平安，使你不能平稳地生活在这个人间，那么你就丢失了智慧，因为智慧永远跟寂静作伴，不会跟烦燥作伴，也不会跟烦恼作伴。</vt:lpstr>
      <vt:lpstr>     圆满寂静就是与世无争。你们想想看，一个与世无争的人会不寂静吗？你搞他，他笑笑，“这是人间”；你讽刺他，想想“这个世界上很多人境界是不一样的，大家要好好修”。你已经与世无争了，因为自己心里得到无色声香味触法，所有的一切已经达到了一种境界，无苦集灭道，你都明白了，所以无智亦无得，以无所得故。人就是在这种迷惑困惑中，丢失了自己的本性。以为自己是对的，以为自己内心有灵感了，以为自己接近本空了，实际上你的空性还是在幻灭中。      有时候无言是一种高境界的寂静。世界上很多人间的事情你去</vt:lpstr>
      <vt:lpstr>评论干吗？这种事情本身就没有一个标准，公说公有理，婆说婆有理，夫妻吵架、夫妻打架，你说谁没有道理？你跟孩子吵架，孩子都讲出一套套的道理，这些道理你能接受吗？不能接受。他能接受吗？他也不能接受。那你说，说什么理啊？所以无言就是一种高境界。无言是什么？无言就是对社会的一种看穿看破，看穿这个世界是假的，是虚幻的，没有必要去解释。别人来诬蔑你、诽谤你，你从来没做过这种事情，你要去解释吗？比方说你从小到大品质很好，从来没有偷过东西，突然之间人家诬蔑你，说你偷东西了，你有必要去跟他解释吗？</vt:lpstr>
      <vt:lpstr>     所以寂静是一种高境界。高僧大德修得越好，八风吹不动，如如不动的本性，他能尽显金刚菩提的得道之心。佛道和菩萨都是清净、空寂、如如不动的。一个人如果能够稳得住，这个人就是如如不动；一个人碰到事情就跳，碰到事情就闹，那么这个人最后就如芦花草浮在水上。人为什么会轻浮，人为什么会动不动就跳？因为心一动，就会有行动，因为很多事情心动了，行为就开始动了。所以很多人因为控制不了自己的心动，才会造成伤害自己和伤害别人的行动。      所以学会控制自己，要修到无思、无为，“我什么都没做过，</vt:lpstr>
      <vt:lpstr>这个事情我没想过，好事情我没想过我就做了”，寂然不动，如如不动。如果你已经不去想它就能做出善事，根本没有去想过“我要做某一件事情”、为了得到某一种目的，那你就是无为，修道就会有成功的可能性；如果你为了修道成道，拼命地去打坐、苦修，并且想知道自己的未来，想知道自己的过去，你在找寻那些虚幻世界中曾经拥有的你，那你就在虚幻中失去了禅定的心，你得到的那种神通也是虚幻不实的，最后给你带来的只是一种幻觉。举个简单例子，你们现在想想小时候某一件事情，曾经跟人家吵架、去报告老师，或者曾经伤害过同学，这些事情是不是现在想起来就像一种幻</vt:lpstr>
      <vt:lpstr>觉一样？为了跟人家争某一个名利，去伤害别人，去诬蔑别人，寂静就离他太远。一个很稳重的孩子，他不会轻易去伤害别人；一个有修养、有教养的人，他早已远离了愚痴；一个能够不讲话的人、能够用心去做每一件事情的人，他已经拥有了悟性，所以他得到的任何感应是正确的。而一个人拼命去追求人间的任何感应，“我感觉到这个事情”“我感觉到……”整天心在乱动，意在乱想，念在欺骗自己的良心，最后不是执著就是着魔。      所以无思、无为、寂静，在佛法界就称为“感而遂通”（因为上次师父跟大家讲“感而遂通”）。在追求未来、过去、现在的人，</vt:lpstr>
      <vt:lpstr>他会失去现在，得不到未来，也会连累他自己的过去。很多人连现在在做什么都不知道，他怎么能够控制好自己的未来和理解自己的过去？所以很多人活到今天，你叫他讲讲他的过去，整个在虚幻中，不知道说什么；有的人叫他解释，叫他共修讲一讲自己的体会，讲出一大堆过去的虚荣。所以一个人不能心包太虚，就会失去智慧。心包太虚是什么？就是什么都过去了，什么都是虚幻的，人间所有走过的路都能包容它，一眼能够看穿世界万物，它都是虚幻不实的。想通了，想明白了，看穿了，这就叫照见五蕴皆空。</vt:lpstr>
      <vt:lpstr>【思考】      如何理解无言无声，无行无争，就接近本空了。。      如何理解无思、无为、寂静，在佛法界就称为“感而遂通”。  【佛学常识】      不言而善应     涅槃清净      无为     感而遂通     心包太虚</vt:lpstr>
      <vt:lpstr>【记诵】      佛法的高境界就是寂然不动，一个人要清净才能得住，有佛性的人能够忍耐，能够有智慧，平静、清净，心得住。      “不言而善应”。你安静了，寂静了，冷静了，你才会找到内心本性的善良和清净。无言无声，无行无争，就接近本空了。      涅槃清净。圆满寂静就是与世无争。无智亦无得，以无所得故。无言是一种高境界的寂静。      佛道和菩萨都是清净、空寂、如如不动的。无思、无为、寂静，在佛法界就称为“感而遂通”。</vt:lpstr>
      <vt:lpstr>       一辈子想做不后悔的事——无作；      一辈子想不说后悔的话——无言。      大道至简，大道致远，大道至理。      每个人都不想做后悔的事，但是谁都不知道，自己做了某件事以后会否使自己后悔。这就是人的智慧不足，般若不够。这就是菩萨为什么让我们知因懂果。小心种因，你才不会尝受果报给你带来的痛苦。</vt:lpstr>
      <vt:lpstr>     欲望似火烧不尽，天天燃烧众生心。      烦恼难受无人应，只怨自己种的因。       因因得果，果从因来。      种因小心，结果开心。      种因随便，恶果立现。       得到是幸，失去是命。      用这样的心态在人间你就不会烦恼和忧愁。</vt:lpstr>
      <vt:lpstr>     有得是幸，无得是命。      该你的总是你的，不该是你的得到了都会担忧和痛苦。这就是为什么失去是苦，得到了也是苦。       做人就是修心。修心不是从外面修，是从内在修。学佛理，诵佛经，在生活上就要佛法化。       人心不足蛇吞象，道德品质在下降。      修心学佛齐向上，尽快消除恶业障。</vt:lpstr>
      <vt:lpstr>     佛法是一种教育，并非完全是宗教。佛法是一种使人积极向上、忘却烦恼的良药。      “戒定慧”就是佛法当中的经典。      “戒”这味药有点苦，但是“良药苦口利于病”“戒行严厉利于修”。      普度众生，舍去自我，舍去小家，才能换来大家的幸福。这就是大乘佛法的经典之处。</vt:lpstr>
      <vt:lpstr>     一个人看他的学佛根基是否成熟，就是要看他平时生活当中的一举一动、一言一行。      一个二十四小时都能守戒的人，说明他已戒在心中，必能成功。      “戒”是无上之本，学佛人的宝贝。守戒换来的是平安、法乐、没有争斗的快乐生活。      无争才能无斗，不贪才能不恨，心态不增才能不减。       爱得太深，伤得太痛。      恨得太深，堕落太快。</vt:lpstr>
      <vt:lpstr>     人有时被别人捧得很高，      人有时又被人压得很低。      捧高的时候人会轻飘飘，      压低的时候人会感到很痛苦。      所以学佛人必须修“宠辱不惊”，因为宠辱也都是一时的感受，过后让你想都想不起来了。       人伤我痛大悲心，慈悲菩萨观世音。      救度众生脱苦海，彻悟人生离灾害。</vt:lpstr>
      <vt:lpstr>     本次共修如有不如理不如法的地方，请南无释迦牟尼佛，南无观世音菩萨，恩师盧軍宏臺長，龙天护法慈悲原谅，给我们智慧。加持我们正信正念、如理如法的修心修行，破一品无明，证一分法身！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点滴心度</cp:lastModifiedBy>
  <cp:revision>143</cp:revision>
  <dcterms:created xsi:type="dcterms:W3CDTF">2019-06-19T02:08:00Z</dcterms:created>
  <dcterms:modified xsi:type="dcterms:W3CDTF">2022-08-29T21:36:15Z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1033-11.2.0.11254</vt:lpwstr>
  </property>
  <property fmtid="{D5CDD505-2E9C-101B-9397-08002B2CF9AE}" pid="3" name="ICV">
    <vt:lpwstr>C877A6C6ED2E47148B51E06D446620D5</vt:lpwstr>
  </property>
</Properties>
</file>