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09" r:id="rId3"/>
    <p:sldId id="310" r:id="rId4"/>
    <p:sldId id="311" r:id="rId5"/>
    <p:sldId id="312" r:id="rId6"/>
    <p:sldId id="370" r:id="rId7"/>
    <p:sldId id="2187" r:id="rId8"/>
    <p:sldId id="2206" r:id="rId9"/>
    <p:sldId id="2207" r:id="rId10"/>
    <p:sldId id="2208" r:id="rId11"/>
    <p:sldId id="2210" r:id="rId12"/>
    <p:sldId id="2211" r:id="rId13"/>
    <p:sldId id="2213" r:id="rId14"/>
    <p:sldId id="2214" r:id="rId15"/>
    <p:sldId id="2215" r:id="rId16"/>
    <p:sldId id="2216" r:id="rId17"/>
    <p:sldId id="2217" r:id="rId18"/>
    <p:sldId id="2218" r:id="rId19"/>
    <p:sldId id="2219" r:id="rId20"/>
    <p:sldId id="2220" r:id="rId21"/>
    <p:sldId id="2225" r:id="rId22"/>
    <p:sldId id="2224" r:id="rId23"/>
    <p:sldId id="2223" r:id="rId24"/>
    <p:sldId id="2197" r:id="rId25"/>
    <p:sldId id="2198" r:id="rId26"/>
    <p:sldId id="2199" r:id="rId27"/>
    <p:sldId id="2203" r:id="rId28"/>
    <p:sldId id="2205" r:id="rId29"/>
    <p:sldId id="2200" r:id="rId30"/>
    <p:sldId id="2202" r:id="rId31"/>
    <p:sldId id="2201" r:id="rId32"/>
    <p:sldId id="367" r:id="rId33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3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notesMaster" Target="notesMasters/notesMaster1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第101集 《除心垢染 行即清净》【原文】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第101集 《除心垢染 行即清净》【原文】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第101集 《除心垢染 行即清净》【原文】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Microsoft YaHei Light" panose="020B0502040204020203" charset="-122"/>
                <a:ea typeface="Microsoft YaHei Light" panose="020B0502040204020203" charset="-122"/>
                <a:cs typeface="Microsoft YaHei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第101集 《除心垢染 行即清净》【原文】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Microsoft YaHei Light" panose="020B0502040204020203" charset="-122"/>
          <a:ea typeface="Microsoft YaHei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Microsoft YaHei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思维感觉着“哎呀，这个人怎么吃得这么多”一个概念，每一次都看到“怎么吃得这么多”，那么这个“这么多”就是一个概念。那么在我的心里就会产生变化，一看见他就产生了一个概念叫“吃得多”。所以在第一个思维之后，学佛人要懂得怎么来改变呢？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当一个思维过后，必须在第二个思维还没有开始想之前的当中，就必须看清这是一个虚幻的世界。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这师父跟你们要举例子了，因为讲得很深。比方说，你今天在想佛法某一个问题的时候，比方说吃素，“吃素啊，吃素是蛮好的，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但是吃素的人为什么吃蔬菜啊？蔬菜它也有生命的，植物也有生命的。”好，第一个意识已经开始想过了，第一个意识是“吃素很好”；第二个意识是“吃素，那么植物也有生命的，那么我们吃植物对不对？”这是第二个意识。在第二个思维还没开始之前的当中，你必须看清这是一个虚幻的世界，就是要认为第二个想法是错误的，你必须知道“我们不杀生而吃素”，所以你就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把第二个思维——要跟进的那个思维，完全要回归到“一元”这个基本理论中</a:t>
            </a:r>
            <a:r>
              <a:rPr lang="zh-CN" altLang="en-US"/>
              <a:t>，</a:t>
            </a:r>
            <a:r>
              <a:rPr lang="zh-CN" altLang="en-US" b="1"/>
              <a:t>也就是回归到第一刚刚你认识到的“吃素是好的”这个理论中，而不应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该产生第二个虚拟的设想，</a:t>
            </a:r>
            <a:r>
              <a:rPr lang="zh-CN" altLang="en-US"/>
              <a:t>那么用第三个正确的思维来取代第二个思维。这就是为什么有些人吵架，第一句骂出去之后，他知道这句话骂错了，他后面一定是比较软的那种话出来了，不会跟人家继续吵了。听到大家说你不好，当你第一个想法是“我怎么不好了？他们又在胡说了”，当你第二个思维想去跟他们评理、争论的时候，在这个想法还没出来之前，要有马上感到“我要想通，我要取消第二个思维”，你马上就会想“谁都会被别人讲”，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用这个归还到本体的正能量的思维来打消第二个思维，实际上就是“寂然不动”，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2575"/>
            <a:ext cx="11268000" cy="5454000"/>
          </a:xfrm>
        </p:spPr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就是回到第一个思维中。</a:t>
            </a:r>
            <a:r>
              <a:rPr lang="zh-CN" altLang="en-US"/>
              <a:t>不要让第二个思维来扰乱第一个思维，这叫寂然不动。也就是说一个人冷静了，就算一句话讲错了，第二句千万不要再去弥补了，越弥补越糟糕，叫做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“寂然不动，感而遂通”。 </a:t>
            </a:r>
            <a:br>
              <a:rPr lang="zh-CN" altLang="en-US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    在第一思维刚开始的时候，就能马上找到事物的本性，找到佛性，然后把自己的思维迁移到不动的清净境界。</a:t>
            </a:r>
            <a:r>
              <a:rPr lang="zh-CN" altLang="en-US"/>
              <a:t>也就是什么？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把自己的思维还是放在最干净的地方，控制自己的心理状态。</a:t>
            </a:r>
            <a:r>
              <a:rPr lang="zh-CN" altLang="en-US"/>
              <a:t>这就是佛教界经常讲的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“止观”</a:t>
            </a:r>
            <a:r>
              <a:rPr lang="zh-CN" altLang="en-US"/>
              <a:t>，叫你不要再看下去了；叫你“止语”，不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要再去讲了。这就是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参禅</a:t>
            </a:r>
            <a:r>
              <a:rPr lang="zh-CN" altLang="en-US" sz="3000"/>
              <a:t>，这就是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六波罗蜜中的忍辱之心</a:t>
            </a:r>
            <a:r>
              <a:rPr lang="zh-CN" altLang="en-US" sz="3000"/>
              <a:t>。佛家的思想观念讲的是，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当意念一起来的时候，就要有修养和精进忍辱心，又要有寂静的功德</a:t>
            </a:r>
            <a:r>
              <a:rPr lang="zh-CN" altLang="en-US" sz="3000"/>
              <a:t>。明明知道欲念会让你上火、争吵，你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要用自己寂静的冷静心，把自己内心的一种膨胀的怒火压下去，去纠正它，从而形成忍辱之心。</a:t>
            </a:r>
            <a:r>
              <a:rPr lang="zh-CN" altLang="en-US" sz="3000"/>
              <a:t>佛法讲来讲去，讲到后来就是做人，你有这种内在的理解力，你还会跟别人吵架吗？还会跟人家闹吗？自古以来就有很多高僧大德就是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靠着内涵、内修、禅定</a:t>
            </a:r>
            <a:r>
              <a:rPr lang="zh-CN" altLang="en-US" sz="3000"/>
              <a:t>，在这个世界上破除了多少贡高我慢，破除了多少贪瞋痴慢疑。这就是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内在的心要像金刚般若一样如如不动。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</a:t>
            </a:r>
            <a:r>
              <a:rPr lang="en-US" altLang="zh-CN" sz="3000"/>
              <a:t>     </a:t>
            </a:r>
            <a:r>
              <a:rPr lang="zh-CN" altLang="en-US" sz="3000"/>
              <a:t>今天要跟大家讲一个佛陀的故事。我们知道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今世的苦果源于前世的恶业，今世的善业可感后世的善果。</a:t>
            </a:r>
            <a:r>
              <a:rPr lang="zh-CN" altLang="en-US" sz="3000"/>
              <a:t>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要知前世因，今生受者是，要知未来果，今生作者是。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/>
              <a:t>有一次，佛陀正在精舍中，他对诸位比丘弟子宣讲真理的时候，从门外走进一位被外道差遣而来破坏佛陀的少女。这个少女走进来，直接就走到了佛陀座前，一手指着自己的腹部，一手指着佛陀道：“沙门，你害得我好苦啊！你既与我私通，现在我有孕在身，你却不顾我的一切。我到处去找寻却找不着你，原来你躲在这里逍遥安乐。为什么你家事不管，却来说这些无用的废话？现在你总算给我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找着了，你怎么样安置我啊？” 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静坐在那里听闻佛法的所有大众，一听少女所说的话，不觉大惊。大家都心中奇怪，低头默然，没一个人讲话。当时有神通的目犍连尊者不慌不忙地从座位中施展神通，变化出一只老鼠，跑入了少女的衣服里，把那扎在腹中的绳索咬断。于是，藏在里面的一只脸盆从这位少女的肚子这里掉了下来。这时候，在座的弟子们见状都喜笑颜开，惊疑顿失，并且唾骂少女，说道：“你这个罪人，妄兴诽谤，诬赖无上正觉的人天导师！土地无知，才会容载你这个恶物啊！”“是啊！是啊！”大家都在这么讲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话声刚落，地突然之间裂开了，猛烈的火焰涌了出来，那少女就堕落了大泥犁中。阿阇世王目睹此情，心惊毛竖，请示佛陀说：“佛陀，这个女子现在在哪里？” 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佛陀告诉他：“大王！她现在所堕落的地方，名叫阿鼻泥犁大地狱。” 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阿阇世王又问道：“佛陀！我不明白，这女子身不犯杀盗，只口造妄语之罪，怎么会堕入阿鼻地狱呢？” 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佛陀开示道：“大王！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我所说的法中有上中下三种，其实就是身口意。</a:t>
            </a:r>
            <a:r>
              <a:rPr lang="zh-CN" altLang="en-US" sz="3000"/>
              <a:t>” 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“佛陀！请问您，哪种为重，哪种为中，哪种为下？”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佛陀说：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“意行最重，口行处中，身行在下。这个女子所造的罪孽就是属于口业。”</a:t>
            </a:r>
            <a:r>
              <a:rPr lang="zh-CN" altLang="en-US" sz="3000"/>
              <a:t> 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舍利弗插口就请问佛陀道：“佛陀，为什么这个女子要来诽谤佛陀呢？”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告诉舍利弗说：“在往昔劫中，最胜如来住世的时期，有凡、圣两位法师。那圣师名无胜，因修行精进，证得六神通，所以一切修行者都对他恭敬有加；另一位凡师，一般的普通法师，名叫常观，在修行的功夫上距离无胜法师相差甚远，并且他世俗的习气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很重，常闹脾气，因此别人对他都不很重视。那时候，当地有一位财富震动王城的长者（就是一个城中非常有钱的长者），家中有一位很出名的贤妇（就是非常德贤的妇人）名叫善幻女，德貌俱备。善幻女对修行者都是尊敬供养，尤其对无胜法师更是特别恭敬，每日的供养都常选最可口的食物。这是因为无胜法师修行功夫上的精进，从而得到应有的福报。一般人的眼光常是有色的，有分别心的，不平等的，善幻女对修行者虽然恭敬供养，但她对修行者的看法还是有分别心，不能平等对待。因此对那修行较差的常观法师，这位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善幻女就不显得那么虔诚（因为她对法师有不同的分别心）。虽然她也是相等地供养，但在行动举止上就有照顾不周的缺点，时常现出不恭敬之处。这</a:t>
            </a:r>
            <a:r>
              <a:rPr lang="zh-CN" altLang="en-US" b="1"/>
              <a:t>在未证果之前对世间虚幻不实还有执著心</a:t>
            </a:r>
            <a:r>
              <a:rPr lang="zh-CN" altLang="en-US"/>
              <a:t>的常观法师看来，当然会为自己抱不平。于是流言就自然走了出来，这位常观法师经常逢人就有些造谣地说善幻女与无胜法师有私，同样的供养品，暗地里却有分别。”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佛陀说到这里停了一会儿，又对舍利弗说道：“你知道那常观法师是谁吗？”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“不知道，世尊。”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“曾经有一世就是我的前身。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现在虽然成就佛陀，但是余殃未尽，所以还得再受脸盆假腹的诽谤。</a:t>
            </a:r>
            <a:r>
              <a:rPr lang="zh-CN" altLang="en-US"/>
              <a:t>”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这个故事就是告诉我们，</a:t>
            </a:r>
            <a:r>
              <a:rPr lang="zh-CN" altLang="en-US" b="1"/>
              <a:t>业报非常可怕，所以我们修行人一定要注重口业的修行。</a:t>
            </a:r>
            <a:br>
              <a:rPr lang="zh-CN" altLang="en-US" b="1"/>
            </a:br>
            <a:r>
              <a:rPr lang="en-US" altLang="zh-CN"/>
              <a:t>     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一个人要想成佛，就要锻炼自己的金刚不坏之身，这个身实际上就是心。</a:t>
            </a:r>
            <a:r>
              <a:rPr lang="zh-CN" altLang="en-US"/>
              <a:t>要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“去滓成器，器即精好”</a:t>
            </a:r>
            <a:r>
              <a:rPr lang="zh-CN" altLang="en-US"/>
              <a:t>，也就是说学道之人，要把自己心中的污垢去除，不要去染著，就是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“去心垢染，行即清净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矣”</a:t>
            </a:r>
            <a:r>
              <a:rPr lang="zh-CN" altLang="en-US"/>
              <a:t>，也就是说，</a:t>
            </a:r>
            <a:r>
              <a:rPr lang="zh-CN" altLang="en-US" b="1"/>
              <a:t>只要把心里的污垢染著去除，行为就会变得非常干净。</a:t>
            </a:r>
            <a:r>
              <a:rPr lang="zh-CN" altLang="en-US"/>
              <a:t>所以没学佛之前，人经常发怒；学佛之后，我们明理了，就不会发怒，因为人在不明理的时候才会发“无明火”。</a:t>
            </a:r>
            <a:r>
              <a:rPr lang="zh-CN" altLang="en-US" b="1"/>
              <a:t>但凡发怒，都是一种违背佛法精髓的体现。</a:t>
            </a:r>
            <a:r>
              <a:rPr lang="zh-CN" altLang="en-US"/>
              <a:t>所以真正的学佛人不会发脾气，真正的学佛人不会太肯定自我的看法，这就是要去除执著，这样的人一生才少后悔。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谢谢大家。好，我们下次节目再见。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如何理解“寂然不动，感而遂通”。 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如何理解内在的心要像金刚般若一样如如不动。 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万物唯心造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“寂然不动，感而遂通”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止观 参禅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289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89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89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89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  <a:t>万物唯心造。只有找回我们自己的本性，才会拥有佛性。</a:t>
            </a:r>
            <a:b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89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  <a:t>“寂然不动，感而遂通”。 </a:t>
            </a:r>
            <a:b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89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  <a:t>在第一思维刚开始的时候，就能马上找到事物的本性，找到佛性，然后把自己的思维迁移到不动的清净境界。这就是“止观”，参禅，六波罗蜜中的忍辱之心。当意念一起来的时候，就要有修养和精进忍辱心，又要有寂静的功德。内在的心要像金刚般若一样如如不动。 </a:t>
            </a:r>
            <a:b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289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2890">
                <a:solidFill>
                  <a:schemeClr val="accent4">
                    <a:lumMod val="50000"/>
                  </a:schemeClr>
                </a:solidFill>
              </a:rPr>
              <a:t>一个人要想成佛，就要锻炼自己的金刚不坏之身，这个身实际上就是心。</a:t>
            </a:r>
            <a:endParaRPr lang="zh-CN" altLang="en-US" sz="289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922920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不论环境怎么变化，心不能变，这就是如如不动。不论旁边站的是谁，旁边有人没人，你的心都是一个样，境转心不转，这就是修心的一个根本基础。人家变化，你不变，你就是如如不动；人家一变，你就变，人家骂你，你就跳，你这就是被人家传染了。心自本如，自然就是自如。当你感觉到自己不自然的时候，其实你已经远离了如如不动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远离因果是为上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2021年9月22日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2870" y="574040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师父每日白话佛法（2021年9月22日）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《远离因果是为上》（下）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人要长记性，不能总是在自己犯过错误的问题上再犯错误，这样的话你的业障会越来越深重。记住自己的缺点，不让它再犯，你才能进步。不肯改毛病就是不肯进步，就是不肯精进学佛，毛病在身上精进不了。不能忍辱的人难以学佛，他的修心不会修出什么大的善业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声称自己总是忘记毛病的人，就是等于把自己的缺点永远放在自己身上不肯改掉，其实这个问题是很严重的，就是他根本不想改。不停地在同样的地方吃苦的人，就是不肯改这个毛病。人的毛病是吃了苦之后才知道想改，但是已经来不及了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远离因果是为上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2021年9月22日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别人劝你你不听，现在自己吃苦才知道，这样就不能远离颠倒梦想和轮回之苦。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任其境转心自如，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心无罣碍破迷误。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执守缺点作茧缚，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颠倒梦想终是苦。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六道轮回自心现，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破除三毒净土见。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远离因果是为上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（下）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2021年9月22日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922920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唤起一个佛友的初始心，不是太容易的。刚刚唤醒的时候，人还是懵懵叨叨找不到方向，因为初始心是埋藏在心底的东西，刚刚挖出来的时候不一定很清楚，因为太多的轮回使我们在累世的轮回中迷失了自我和迷失了方向；在人间财色名利的诱惑下，一世世的轮回累积了很多业障，冤亲债主今世都会来搞你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脱离轮回是道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（上）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2021年7月14日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2870" y="499745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师父每日白话佛法（2021年7月14日）</a:t>
            </a:r>
            <a:b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《脱离轮回是道》（上）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就像一个小孩子在班级里本来一直很坏的，不是太积极的好孩子，突然学做好人，老师突然表扬你，而大家都会来攻击你“别装了，别装了”。其实这就是从醒过来到自己找到悟性，是一个过程，这个过程相当艰难，相当难过。一个不好的同学突然之间在班级里变成好同学，大家都会来攻击他，讽刺他，污蔑他，并有意捉弄他。这就是轮回后学佛不容易的地方，因为有太多的冤亲债主和业障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一个本来就好的同学继续做好事没问题，但是一个过去不好的同学突然变好了，那些坏人都会来攻击你，拉住你说“别装了”，而且会给你设陷阱、设圈套。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脱离轮回是道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（上）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2021年7月14日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所以末法时期救人要付出很多努力，要坚定自己的道心，金刚不退转，不管碰到什么问题，内心一切如如不动，外境怎么转，内心不转，境转心不转是最重要的，带着众生破迷开悟。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唤醒初心不容易，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弃恶从善需毅力。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外境变幻心不转，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金刚菩提不退转。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师父每日白话佛法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脱离轮回是道</a:t>
            </a:r>
            <a:r>
              <a:rPr lang="zh-CN" altLang="en-US"/>
              <a:t>》</a:t>
            </a:r>
            <a:r>
              <a:rPr lang="zh-CN" altLang="en-US">
                <a:sym typeface="+mn-ea"/>
              </a:rPr>
              <a:t>（上）</a:t>
            </a:r>
            <a:r>
              <a:rPr lang="zh-CN" altLang="en-US"/>
              <a:t>【</a:t>
            </a:r>
            <a:r>
              <a:rPr lang="zh-CN" altLang="en-US">
                <a:sym typeface="+mn-ea"/>
              </a:rPr>
              <a:t>2021年7月14日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除心垢染 行即清净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418909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101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3797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704C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人的开心、快乐、悲伤都是随着心在动，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万物唯心造。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你的心识在变化</a:t>
            </a:r>
            <a:r>
              <a:rPr lang="zh-CN" altLang="en-US"/>
              <a:t>，你心认为“我现在很安静，我现在很安静”，你可能就安静了；你的心认为“我怎么这么烦躁？我控制不住了”，你就真的会控制不住。这就是你的心。所以</a:t>
            </a:r>
            <a:r>
              <a:rPr lang="zh-CN" altLang="en-US" b="1"/>
              <a:t>你的思想和内在的分别心、观念，都会让内心起波涛。</a:t>
            </a:r>
            <a:r>
              <a:rPr lang="zh-CN" altLang="en-US"/>
              <a:t>就等于一个婴儿生下来的时候是没有想法的，他的心很平静，像大海一样；但是他逐渐长大之后，在他人生的风浪中，风风雨雨中，有了风，有了浪，这个孩子接触的事情越来越多，他的主观意识开始变化，第六意识开始成长。等到他第六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意识慢慢地成长，长成后，慢慢地变成一个习惯性的思维，那么他就产生了喜怒哀乐。为什么叫习惯性思维？过去科学家做个实验，跟小孩子说“哭”，就做个脸相给他看“笑”；然后跟小孩子说“你笑啊，你现在开始笑”，然后就做个哭的样子给小孩子。这孩子就是根据你所讲的“笑”，他就哭；你说“哭”，他就笑。这是一种习惯性的东西，这是</a:t>
            </a:r>
            <a:r>
              <a:rPr lang="zh-CN" altLang="en-US" b="1"/>
              <a:t>第六意识在慢慢成长。你接受了哪些后天的习惯性思维，你就产生了哪些喜怒哀乐。</a:t>
            </a:r>
            <a:r>
              <a:rPr lang="zh-CN" altLang="en-US"/>
              <a:t> 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所以</a:t>
            </a:r>
            <a:r>
              <a:rPr lang="zh-CN" altLang="en-US" b="1"/>
              <a:t>人的第六意识其实就是一种第六感觉。</a:t>
            </a:r>
            <a:r>
              <a:rPr lang="zh-CN" altLang="en-US"/>
              <a:t>我们经常说第六感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觉，它是一种感情聚合的交织点。人的感情是非常复杂的，又有恨，又有痴，又有贪，有时候又觉得很快乐。有的人为什么皮厚？在骗人家的时候，他心还在想“我不是也被人家骗过吗？所以我骗他是天经地义的。”所有的这一切，当你的意识——这种肮脏的和干净的意识，存在于第六意识中，你实际上要学会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在第七意识之前很快就要把自己第六意识的感觉梳理干净，要返回到自性，归到本体。</a:t>
            </a:r>
            <a:r>
              <a:rPr lang="zh-CN" altLang="en-US"/>
              <a:t>佛法讲的就是找回我们自己的本性，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只有找回我们自己的本性，才会拥有佛性。</a:t>
            </a:r>
            <a:endParaRPr lang="zh-CN" altLang="en-U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师父现在正在跟你们讲思想。你们本来没有想过很多事情，因为师父讲的话引起了你们的思维。我不讲，你们不会去从这方面想吧？我一讲，你们从这方面去想了，你们就会对师父的话产生分别心。有的人就觉得师父讲的话对，有的人就讲不对，那是不是对师父的话产生了分别意识了？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产生“讲的对”和“不对”，那就是“感而遂通”</a:t>
            </a:r>
            <a:r>
              <a:rPr lang="zh-CN" altLang="en-US"/>
              <a:t>，</a:t>
            </a:r>
            <a:r>
              <a:rPr lang="zh-CN" altLang="en-US" b="1"/>
              <a:t>都是由感觉开始的，人这个感觉，而使自己的思维慢慢地随着某一个感觉的概念而变化。</a:t>
            </a:r>
            <a:r>
              <a:rPr lang="zh-CN" altLang="en-US"/>
              <a:t>比方说我看见了某一个人，我开始没觉得他很会吃，每一次看见他都吃得很多，那么我慢慢地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第101集 《除心垢染 行即清净》【原文】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6737</Words>
  <Application>WPS Presentation</Application>
  <PresentationFormat>宽屏</PresentationFormat>
  <Paragraphs>136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1" baseType="lpstr">
      <vt:lpstr>Arial</vt:lpstr>
      <vt:lpstr>SimSun</vt:lpstr>
      <vt:lpstr>Wingdings</vt:lpstr>
      <vt:lpstr>Microsoft YaHei Light</vt:lpstr>
      <vt:lpstr>Microsoft YaHei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除心垢染 行即清净</vt:lpstr>
      <vt:lpstr>     人的开心、快乐、悲伤都是随着心在动，万物唯心造。你的心识在变化，你心认为“我现在很安静，我现在很安静”，你可能就安静了；你的心认为“我怎么这么烦躁？我控制不住了”，你就真的会控制不住。这就是你的心。所以你的思想和内在的分别心、观念，都会让内心起波涛。就等于一个婴儿生下来的时候是没有想法的，他的心很平静，像大海一样；但是他逐渐长大之后，在他人生的风浪中，风风雨雨中，有了风，有了浪，这个孩子接触的事情越来越多，他的主观意识开始变化，第六意识开始成长。等到他第六</vt:lpstr>
      <vt:lpstr>意识慢慢地成长，长成后，慢慢地变成一个习惯性的思维，那么他就产生了喜怒哀乐。为什么叫习惯性思维？过去科学家做个实验，跟小孩子说“哭”，就做个脸相给他看“笑”；然后跟小孩子说“你笑啊，你现在开始笑”，然后就做个哭的样子给小孩子。这孩子就是根据你所讲的“笑”，他就哭；你说“哭”，他就笑。这是一种习惯性的东西，这是第六意识在慢慢成长。你接受了哪些后天的习惯性思维，你就产生了哪些喜怒哀乐。       所以人的第六意识其实就是一种第六感觉。我们经常说第六感</vt:lpstr>
      <vt:lpstr>觉，它是一种感情聚合的交织点。人的感情是非常复杂的，又有恨，又有痴，又有贪，有时候又觉得很快乐。有的人为什么皮厚？在骗人家的时候，他心还在想“我不是也被人家骗过吗？所以我骗他是天经地义的。”所有的这一切，当你的意识——这种肮脏的和干净的意识，存在于第六意识中，你实际上要学会，在第七意识之前很快就要把自己第六意识的感觉梳理干净，要返回到自性，归到本体。佛法讲的就是找回我们自己的本性，只有找回我们自己的本性，才会拥有佛性。</vt:lpstr>
      <vt:lpstr>     师父现在正在跟你们讲思想。你们本来没有想过很多事情，因为师父讲的话引起了你们的思维。我不讲，你们不会去从这方面想吧？我一讲，你们从这方面去想了，你们就会对师父的话产生分别心。有的人就觉得师父讲的话对，有的人就讲不对，那是不是对师父的话产生了分别意识了？所以产生“讲的对”和“不对”，那就是“感而遂通”，都是由感觉开始的，人这个感觉，而使自己的思维慢慢地随着某一个感觉的概念而变化。比方说我看见了某一个人，我开始没觉得他很会吃，每一次看见他都吃得很多，那么我慢慢地</vt:lpstr>
      <vt:lpstr>思维感觉着“哎呀，这个人怎么吃得这么多”一个概念，每一次都看到“怎么吃得这么多”，那么这个“这么多”就是一个概念。那么在我的心里就会产生变化，一看见他就产生了一个概念叫“吃得多”。所以在第一个思维之后，学佛人要懂得怎么来改变呢？就是当一个思维过后，必须在第二个思维还没有开始想之前的当中，就必须看清这是一个虚幻的世界。      这师父跟你们要举例子了，因为讲得很深。比方说，你今天在想佛法某一个问题的时候，比方说吃素，“吃素啊，吃素是蛮好的，</vt:lpstr>
      <vt:lpstr>但是吃素的人为什么吃蔬菜啊？蔬菜它也有生命的，植物也有生命的。”好，第一个意识已经开始想过了，第一个意识是“吃素很好”；第二个意识是“吃素，那么植物也有生命的，那么我们吃植物对不对？”这是第二个意识。在第二个思维还没开始之前的当中，你必须看清这是一个虚幻的世界，就是要认为第二个想法是错误的，你必须知道“我们不杀生而吃素”，所以你就把第二个思维——要跟进的那个思维，完全要回归到“一元”这个基本理论中，也就是回归到第一刚刚你认识到的“吃素是好的”这个理论中，而不应</vt:lpstr>
      <vt:lpstr>该产生第二个虚拟的设想，那么用第三个正确的思维来取代第二个思维。这就是为什么有些人吵架，第一句骂出去之后，他知道这句话骂错了，他后面一定是比较软的那种话出来了，不会跟人家继续吵了。听到大家说你不好，当你第一个想法是“我怎么不好了？他们又在胡说了”，当你第二个思维想去跟他们评理、争论的时候，在这个想法还没出来之前，要有马上感到“我要想通，我要取消第二个思维”，你马上就会想“谁都会被别人讲”，而用这个归还到本体的正能量的思维来打消第二个思维，实际上就是“寂然不动”，</vt:lpstr>
      <vt:lpstr>就是回到第一个思维中。不要让第二个思维来扰乱第一个思维，这叫寂然不动。也就是说一个人冷静了，就算一句话讲错了，第二句千万不要再去弥补了，越弥补越糟糕，叫做“寂然不动，感而遂通”。      在第一思维刚开始的时候，就能马上找到事物的本性，找到佛性，然后把自己的思维迁移到不动的清净境界。也就是什么？把自己的思维还是放在最干净的地方，控制自己的心理状态。这就是佛教界经常讲的“止观”，叫你不要再看下去了；叫你“止语”，不</vt:lpstr>
      <vt:lpstr>要再去讲了。这就是参禅，这就是六波罗蜜中的忍辱之心。佛家的思想观念讲的是，当意念一起来的时候，就要有修养和精进忍辱心，又要有寂静的功德。明明知道欲念会让你上火、争吵，你要用自己寂静的冷静心，把自己内心的一种膨胀的怒火压下去，去纠正它，从而形成忍辱之心。佛法讲来讲去，讲到后来就是做人，你有这种内在的理解力，你还会跟别人吵架吗？还会跟人家闹吗？自古以来就有很多高僧大德就是靠着内涵、内修、禅定，在这个世界上破除了多少贡高我慢，破除了多少贪瞋痴慢疑。这就是内在的心要像金刚般若一样如如不动。</vt:lpstr>
      <vt:lpstr>      今天要跟大家讲一个佛陀的故事。我们知道今世的苦果源于前世的恶业，今世的善业可感后世的善果。就是要知前世因，今生受者是，要知未来果，今生作者是。      有一次，佛陀正在精舍中，他对诸位比丘弟子宣讲真理的时候，从门外走进一位被外道差遣而来破坏佛陀的少女。这个少女走进来，直接就走到了佛陀座前，一手指着自己的腹部，一手指着佛陀道：“沙门，你害得我好苦啊！你既与我私通，现在我有孕在身，你却不顾我的一切。我到处去找寻却找不着你，原来你躲在这里逍遥安乐。为什么你家事不管，却来说这些无用的废话？现在你总算给我</vt:lpstr>
      <vt:lpstr>找着了，你怎么样安置我啊？”       静坐在那里听闻佛法的所有大众，一听少女所说的话，不觉大惊。大家都心中奇怪，低头默然，没一个人讲话。当时有神通的目犍连尊者不慌不忙地从座位中施展神通，变化出一只老鼠，跑入了少女的衣服里，把那扎在腹中的绳索咬断。于是，藏在里面的一只脸盆从这位少女的肚子这里掉了下来。这时候，在座的弟子们见状都喜笑颜开，惊疑顿失，并且唾骂少女，说道：“你这个罪人，妄兴诽谤，诬赖无上正觉的人天导师！土地无知，才会容载你这个恶物啊！”“是啊！是啊！”大家都在这么讲。</vt:lpstr>
      <vt:lpstr>     话声刚落，地突然之间裂开了，猛烈的火焰涌了出来，那少女就堕落了大泥犁中。阿阇世王目睹此情，心惊毛竖，请示佛陀说：“佛陀，这个女子现在在哪里？”       佛陀告诉他：“大王！她现在所堕落的地方，名叫阿鼻泥犁大地狱。”       阿阇世王又问道：“佛陀！我不明白，这女子身不犯杀盗，只口造妄语之罪，怎么会堕入阿鼻地狱呢？”       佛陀开示道：“大王！我所说的法中有上中下三种，其实就是身口意。” </vt:lpstr>
      <vt:lpstr>     “佛陀！请问您，哪种为重，哪种为中，哪种为下？”      佛陀说：“意行最重，口行处中，身行在下。这个女子所造的罪孽就是属于口业。”       舍利弗插口就请问佛陀道：“佛陀，为什么这个女子要来诽谤佛陀呢？”      佛陀告诉舍利弗说：“在往昔劫中，最胜如来住世的时期，有凡、圣两位法师。那圣师名无胜，因修行精进，证得六神通，所以一切修行者都对他恭敬有加；另一位凡师，一般的普通法师，名叫常观，在修行的功夫上距离无胜法师相差甚远，并且他世俗的习气</vt:lpstr>
      <vt:lpstr>很重，常闹脾气，因此别人对他都不很重视。那时候，当地有一位财富震动王城的长者（就是一个城中非常有钱的长者），家中有一位很出名的贤妇（就是非常德贤的妇人）名叫善幻女，德貌俱备。善幻女对修行者都是尊敬供养，尤其对无胜法师更是特别恭敬，每日的供养都常选最可口的食物。这是因为无胜法师修行功夫上的精进，从而得到应有的福报。一般人的眼光常是有色的，有分别心的，不平等的，善幻女对修行者虽然恭敬供养，但她对修行者的看法还是有分别心，不能平等对待。因此对那修行较差的常观法师，这位</vt:lpstr>
      <vt:lpstr>善幻女就不显得那么虔诚（因为她对法师有不同的分别心）。虽然她也是相等地供养，但在行动举止上就有照顾不周的缺点，时常现出不恭敬之处。这在未证果之前对世间虚幻不实还有执著心的常观法师看来，当然会为自己抱不平。于是流言就自然走了出来，这位常观法师经常逢人就有些造谣地说善幻女与无胜法师有私，同样的供养品，暗地里却有分别。”      佛陀说到这里停了一会儿，又对舍利弗说道：“你知道那常观法师是谁吗？”</vt:lpstr>
      <vt:lpstr>     “不知道，世尊。”      “曾经有一世就是我的前身。现在虽然成就佛陀，但是余殃未尽，所以还得再受脸盆假腹的诽谤。”      这个故事就是告诉我们，业报非常可怕，所以我们修行人一定要注重口业的修行。      一个人要想成佛，就要锻炼自己的金刚不坏之身，这个身实际上就是心。要“去滓成器，器即精好”，也就是说学道之人，要把自己心中的污垢去除，不要去染著，就是“去心垢染，行即清净</vt:lpstr>
      <vt:lpstr>矣”，也就是说，只要把心里的污垢染著去除，行为就会变得非常干净。所以没学佛之前，人经常发怒；学佛之后，我们明理了，就不会发怒，因为人在不明理的时候才会发“无明火”。但凡发怒，都是一种违背佛法精髓的体现。所以真正的学佛人不会发脾气，真正的学佛人不会太肯定自我的看法，这就是要去除执著，这样的人一生才少后悔。       谢谢大家。好，我们下次节目再见。</vt:lpstr>
      <vt:lpstr>【思考】      如何理解“寂然不动，感而遂通”。       如何理解内在的心要像金刚般若一样如如不动。   【佛学常识】      万物唯心造      “寂然不动，感而遂通”      止观 参禅</vt:lpstr>
      <vt:lpstr>【记诵】      万物唯心造。只有找回我们自己的本性，才会拥有佛性。      “寂然不动，感而遂通”。       在第一思维刚开始的时候，就能马上找到事物的本性，找到佛性，然后把自己的思维迁移到不动的清净境界。这就是“止观”，参禅，六波罗蜜中的忍辱之心。当意念一起来的时候，就要有修养和精进忍辱心，又要有寂静的功德。内在的心要像金刚般若一样如如不动。       一个人要想成佛，就要锻炼自己的金刚不坏之身，这个身实际上就是心。</vt:lpstr>
      <vt:lpstr>       不论环境怎么变化，心不能变，这就是如如不动。不论旁边站的是谁，旁边有人没人，你的心都是一个样，境转心不转，这就是修心的一个根本基础。人家变化，你不变，你就是如如不动；人家一变，你就变，人家骂你，你就跳，你这就是被人家传染了。心自本如，自然就是自如。当你感觉到自己不自然的时候，其实你已经远离了如如不动。</vt:lpstr>
      <vt:lpstr>     学佛人要长记性，不能总是在自己犯过错误的问题上再犯错误，这样的话你的业障会越来越深重。记住自己的缺点，不让它再犯，你才能进步。不肯改毛病就是不肯进步，就是不肯精进学佛，毛病在身上精进不了。不能忍辱的人难以学佛，他的修心不会修出什么大的善业果。      一个声称自己总是忘记毛病的人，就是等于把自己的缺点永远放在自己身上不肯改掉，其实这个问题是很严重的，就是他根本不想改。不停地在同样的地方吃苦的人，就是不肯改这个毛病。人的毛病是吃了苦之后才知道想改，但是已经来不及了。</vt:lpstr>
      <vt:lpstr>别人劝你你不听，现在自己吃苦才知道，这样就不能远离颠倒梦想和轮回之苦。       任其境转心自如，      心无罣碍破迷误。      执守缺点作茧缚，      颠倒梦想终是苦。      六道轮回自心现，      破除三毒净土见。</vt:lpstr>
      <vt:lpstr>       唤起一个佛友的初始心，不是太容易的。刚刚唤醒的时候，人还是懵懵叨叨找不到方向，因为初始心是埋藏在心底的东西，刚刚挖出来的时候不一定很清楚，因为太多的轮回使我们在累世的轮回中迷失了自我和迷失了方向；在人间财色名利的诱惑下，一世世的轮回累积了很多业障，冤亲债主今世都会来搞你。 </vt:lpstr>
      <vt:lpstr>     就像一个小孩子在班级里本来一直很坏的，不是太积极的好孩子，突然学做好人，老师突然表扬你，而大家都会来攻击你“别装了，别装了”。其实这就是从醒过来到自己找到悟性，是一个过程，这个过程相当艰难，相当难过。一个不好的同学突然之间在班级里变成好同学，大家都会来攻击他，讽刺他，污蔑他，并有意捉弄他。这就是轮回后学佛不容易的地方，因为有太多的冤亲债主和业障。      一个本来就好的同学继续做好事没问题，但是一个过去不好的同学突然变好了，那些坏人都会来攻击你，拉住你说“别装了”，而且会给你设陷阱、设圈套。</vt:lpstr>
      <vt:lpstr>     所以末法时期救人要付出很多努力，要坚定自己的道心，金刚不退转，不管碰到什么问题，内心一切如如不动，外境怎么转，内心不转，境转心不转是最重要的，带着众生破迷开悟。       唤醒初心不容易，      弃恶从善需毅力。      外境变幻心不转，      金刚菩提不退转。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点滴心度</cp:lastModifiedBy>
  <cp:revision>140</cp:revision>
  <dcterms:created xsi:type="dcterms:W3CDTF">2019-06-19T02:08:00Z</dcterms:created>
  <dcterms:modified xsi:type="dcterms:W3CDTF">2022-08-23T11:59:15Z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1033-11.2.0.11254</vt:lpwstr>
  </property>
  <property fmtid="{D5CDD505-2E9C-101B-9397-08002B2CF9AE}" pid="3" name="ICV">
    <vt:lpwstr>2980FD1D693C48A1AC279EB6CB501A19</vt:lpwstr>
  </property>
</Properties>
</file>