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311" r:id="rId9"/>
    <p:sldId id="312" r:id="rId10"/>
    <p:sldId id="313" r:id="rId11"/>
    <p:sldId id="266" r:id="rId12"/>
    <p:sldId id="263" r:id="rId13"/>
    <p:sldId id="283" r:id="rId14"/>
    <p:sldId id="284" r:id="rId15"/>
    <p:sldId id="285" r:id="rId16"/>
    <p:sldId id="286" r:id="rId17"/>
    <p:sldId id="287" r:id="rId18"/>
    <p:sldId id="314" r:id="rId19"/>
    <p:sldId id="315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316" r:id="rId31"/>
    <p:sldId id="317" r:id="rId32"/>
    <p:sldId id="298" r:id="rId33"/>
    <p:sldId id="299" r:id="rId34"/>
    <p:sldId id="300" r:id="rId35"/>
    <p:sldId id="301" r:id="rId36"/>
    <p:sldId id="302" r:id="rId37"/>
    <p:sldId id="318" r:id="rId38"/>
    <p:sldId id="303" r:id="rId39"/>
    <p:sldId id="304" r:id="rId40"/>
    <p:sldId id="305" r:id="rId41"/>
    <p:sldId id="306" r:id="rId42"/>
    <p:sldId id="307" r:id="rId43"/>
    <p:sldId id="280" r:id="rId44"/>
    <p:sldId id="281" r:id="rId45"/>
    <p:sldId id="308" r:id="rId46"/>
    <p:sldId id="309" r:id="rId47"/>
    <p:sldId id="310" r:id="rId48"/>
    <p:sldId id="262" r:id="rId49"/>
  </p:sldIdLst>
  <p:sldSz cx="12192000" cy="6858000"/>
  <p:notesSz cx="6858000" cy="9144000"/>
  <p:embeddedFontLst>
    <p:embeddedFont>
      <p:font typeface="Microsoft YaHei" panose="020B0503020204020204" pitchFamily="34" charset="-122"/>
      <p:regular r:id="rId53"/>
    </p:embeddedFont>
    <p:embeddedFont>
      <p:font typeface="KaiTi" panose="02010609060101010101" charset="-122"/>
      <p:regular r:id="rId54"/>
    </p:embeddedFont>
    <p:embeddedFont>
      <p:font typeface="SimHei" panose="02010609060101010101" charset="-122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3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9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80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2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9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92.xml"/><Relationship Id="rId1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6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7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98.xml"/><Relationship Id="rId1" Type="http://schemas.openxmlformats.org/officeDocument/2006/relationships/image" Target="../media/image1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0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2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7.xml"/><Relationship Id="rId3" Type="http://schemas.openxmlformats.org/officeDocument/2006/relationships/image" Target="../media/image2.png"/><Relationship Id="rId2" Type="http://schemas.microsoft.com/office/2007/relationships/media" Target="../media/media11.mp3"/><Relationship Id="rId1" Type="http://schemas.openxmlformats.org/officeDocument/2006/relationships/audio" Target="../media/media11.mp3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9535" y="6352540"/>
            <a:ext cx="535305" cy="5353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有所为而有所不为。实际上一个人的作为是根据自己的理想和境界来提升、来定位的。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wenda20150717 01:17:22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为父放生一百万元，梦中被告知是善事而非功德；发心为众生才有功德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昨天晚上一个同修跟我说，他父亲得了重病，他给父亲放生一百万元的鱼，放了很多了，快放完了，但前几天他梦到一个女的跟他说：“你们放生这些都是做了善事，结了很多善缘，但不是功德。”请师父开示一下吧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答：很简单，“放生”，很多人是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求现在，那么就叫“善缘”了。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如果做功德，是什么？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“做功德”是替众生、为这个世界，无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求……就为了慈悲，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那么你就有功德了。这还不懂啊？（好的。谢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为父放生一百万元，梦中被告知是善事而非功德；发心为众生才有功德wenda20150717 01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330" y="832485"/>
            <a:ext cx="542925" cy="4972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wenda20150717 01:17:22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65175"/>
            <a:ext cx="11341100" cy="7042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谢师父开示！）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wenda20161016A  20:27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用声闻、缘觉、菩萨道和佛道的心做的功德是否有区别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问：师父，您曾经开示说：“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我们今天所做的所有事情必须是用声闻、缘觉、菩萨道和佛道这四圣道的心缘来做，这样才叫功德。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”请问师父，做同样的事情，用声闻、缘觉、菩萨道和佛道这四圣道的心，功德大小是否有区别呢？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答：那当然有区别。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你在人间行菩萨道，你就是菩萨；你在人间行佛道，你就是佛；你学声闻、缘觉道，你就是能够遵纪守法，保住自己干干净净不受污染，那也是阿罗汉果。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用声闻、缘觉、菩萨道和佛道的心做的功德是否有区别wenda20161016A_202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0570" y="817245"/>
            <a:ext cx="482600" cy="5130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wenda20161016A  20:27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（您开示一下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用佛道的这个心来做功德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吧，怎么叫佛道的标准）同样做一件事情，比方说今天开法会，你在门口做义工，你说“我今天用阿修罗道的想法来讲，我做点善事”；如果你用声闻、缘觉道，那就是“我要好好修自己，人家挤我，我要忍耐”；如果你是菩萨的话，“来了这么多的众生！他们看到我们这么庄严，我要多做功德啊”；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如果你是佛站在那里，你就想：“苦海无边，众生回头是岸。我要好好度他们！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”同样站在那里，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你的思维不一样，当然你得到的功德也不一样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了（明白了。师父，您开示得太好了。这个意念、这个思维真的太重要了）对。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wenda20151023  23:10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臺長开示“有为”、“无为”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男听众：师父，您在《白話佛法》里谈到，“有为”、“无为”度众生。你能开示下“有为”、“无为”度众生吗？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“有为”、“无为”实际上有所为而不所为，有所为而无为，无为而有所为，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实际上就是告诉你，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做任何事不要有目地的去做，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你要放开。实际上这句话的意思，就是叫我们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无相布施。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“有为”，就是说我一定要去做这件事情，你就有相了，你着相了嘛；“无为”的话，我没有作为，我没有认为要去做这件事情，就是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我没有做为，我没有去做，我没有去想，而我把这件事情做成功了，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+_TL+¬-+í¦+-+¬í¦íóí¦+¦+¬í¦wenda20151023  231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090" y="780415"/>
            <a:ext cx="619125" cy="6191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wenda20151023  23:10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7443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就叫“无相布施”。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如果你说“我一定要去把这件事情做好”，“我一定要有作为”，“我一定要怎么样……”这叫着相。然后接下来，就是有相布施啊（明白了。谢谢师父慈悲开示！）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慈悲有十三个利益。想想看，一个人慈悲是多么的重要。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如果一个人不懂得慈悲，他就不懂得修心。慈悲也是修行的最根本基础之一。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如果一个人不懂得慈悲的话，他就不懂得修行。今天你看到他可怜了，你就会救他。师父这两个月瘦得很厉害，真的很辛苦。而且现在来的急诊，身上的鬼很多，都是厉鬼。师父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要有慈悲心，什么都能放得下。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今天我们都是来做功德的，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都是为观世音菩萨弘法的，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今天你让我多做一点我就多做一点，今天你让我下去救人我就下去，今天你让我上来，我谢谢观世音菩萨。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观音堂是来修心拜佛的地方，不是让你们来搞是非的地方。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以为师父是什么都看不见的，那才是傻瓜呢。师父只不过不讲罢了。师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42475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父在电台里讲得这么神，你们动点小脑筋就以为师父不知道啊？别说其它的，就是你们有一点杂念、想法，师父都看得出来。你们要知道你们现在跟谁在打交道。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只有好好修心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啊。不管你是不是师父的徒弟，你做得像师父的徒弟，你就是师父的徒弟；你做得不像师父的徒弟，就要好好修了。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人就是这样，是靠自己做出来的。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好好修啊。菩萨在天上，在我们的头上，你还敢做坏事，你还敢嘴巴乱讲，你还不珍惜自己的生命。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要有慈悲心，什么都能放得下。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如何做到像臺長一样地无我；对老同修要更加慈爱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听众：今天是父亲节，师父，您给大家讲讲如何做到像您一样地无我吧。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答：很简单，我觉得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一个人要做到无我，首先要想着别人，永远要想着别人，要爱别人。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爱是永恒的爱，佛陀爱我们，我们爱佛陀；观世音菩萨爱我们，我们爱观世音菩萨。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在这个世界上要感恩所有的众生，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感恩一切对我们好过的人，感恩自己的爷爷奶奶、爸爸妈妈，感恩这个社会上给你造福的所有的人。天天活在这个世界上，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心中要存感恩心。你要懂得怎么样能够让自己更好地对别人好，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如何做到像臺長一样地无我；对老同修要更加慈爱Wenda20170618A    490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050" y="893445"/>
            <a:ext cx="513080" cy="4826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就是对自己好。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一个人要无我的话，就是要没有自己，想着别人。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那些英雄不就是无我，他才创造出业绩。焦裕禄是好党员，为什么？他就是无我啊，他只想到村里的老百姓，他一心为公，一心为公就是天下为公嘛，孙中山先生也是这样讲的。所以要懂得，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放弃自己实际上就是最好的改变自己，改变自己才能无我，无我才能有他。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有他人在心中，那你这个人就活在别人的心中了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（您刚才提到焦裕禄，他其实已经是人间菩萨了）对（一心为人民服务）他真的是两袖清风啊，一直为老百姓，这种人真的好，所以当年提倡像他学习。他自己肝不好，累得嘞……他还是为众生，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209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这些人都值得我们学习。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师父现在就是在学习观世音菩萨无我地救度众生。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我累成这样，为什么还要救大家？我不断地解答，我解答完之后人家开心了，人家放下心了，这就是功德啊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（您不要太累了，您可以安排下边的那些佛子和弟子去干。您太累了）那些秘书处孩子已经不错了，东方台还有悉尼很多佛友已经对臺長很好了，他们已经是一直在弘法，帮助我们电台。有时候的确是比较累一点，但是还好有这么多的佛子，大家一起在末法时期救度众生，为了弘法事业在奉献每个人的能力，贡献，已经很不容易了（师父，在脑海中想起您的模样就想哭，真的，您那种慈悲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209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大爱，帮助别人）你们想哭，我也想哭。我为什么特别喜欢老年人？因为每一次看见老年人，我都不知道他们能不能下次再看见臺長，我觉得他们的日子总是比我们年轻人要短一点，所以更要对他们好一点。谁要是跟老妈妈、老伯伯去争的话，还学什么佛啊？要忍让。那些老妈妈、老伯伯，“让我们多看看师父，多握握手啊！”他们真的是过一次少一次的，所以要对他们好一点。</a:t>
            </a: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我们学佛要落实在行动上，嘴巴里说学师父慈悲，看见师父了，冲到前面就把老妈妈、老伯伯拱在后面，他们年纪大，被你们拱得七颠八倒的。这不可以的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209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（以后在跟师父握手的时候，如果有这个心让给老妈妈……）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都是功德。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老妈妈给她多加持一天，说不定她又能多活一点时间。你们年轻，年轻人有的是机会，还能自己修，老妈妈以后连自己修的时间都没有了，他们只能先消业障，在家自己要修福就很难了（看您的法会视频，您对老妈妈的那个眼神，想起来就……）很慈悲。我很舍不得他们的，我很爱年纪大的人，我可怜他们，觉得他们一辈子过到这里，稀里糊涂的，很可怜（刚闻上佛法）对啊，他刚刚学佛，所以要鼓励他。我看见他们的眼神，觉得他们真的很无助，所以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师父要给他们慈爱，要给他们很多的爱。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我不管从眼睛里，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Wenda20170618A  49:06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3017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从手上握手，很多老妈妈、老伯伯握手，我都是两个手，尽量多给他们一点加持（明白了，谢谢师父的慈悲开示）</a:t>
            </a:r>
            <a:endParaRPr lang="en-US"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wenda20130913  07:04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多慈悲别人很容易放下自己；心正才能避开邪魔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女听众：有一段时间我觉得自己慈悲心不够，后来真正走出去度一些新的同修，跟他们聊，发现原来有这么多人还有这么多苦难，这个时候觉得自己慈悲心就出来了，然后就更能放下自己了。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答：对了。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多慈悲别人很容易放下自己，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你这个是非常深的感悟，学佛到一定境界之后才会有这个感悟的。很多人在家里一直觉得自己很苦，等到外面接触人家的时候感觉到人家个个都比他苦，那个时候他非但有慈悲心，还觉得很甜。所以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帮助人家能够解脱自己，这是菩萨很高深的一种哲理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多慈悲别人很容易放下自己；心正才能避开邪魔wenda20130913  070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0570" y="862965"/>
            <a:ext cx="558165" cy="4972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wenda20130913  07:04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懂了，发现跟自己平常追求的功名利禄比起来，帮助别人得到的快乐要真实很多，要快乐很多）小姑娘你很有慈悲心。实际上人真的很可怜，臺長男儿身这么大、这么高，但是臺長看见人家那种苦难我心里可难过了，你们看不见的时候我经常心里会流泪、会难过，甚至有时候看到一个很可怜的新闻我马上眼泪就出来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一个学佛的人、一个菩萨、一个将要成为菩萨的人，都必须要有慈悲心，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慈悲心那是你的本性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啊，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一个人没有慈悲心怎么成得了佛？观世音菩萨没有慈悲心怎么能救度我们这么多众生啊！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众生太苦了，真的是这样（是）好好努力吧，要坚强。你看看臺長，这么修法、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wenda20130913  07:04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8733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么帮助人家，什么都不要的，还有人要攻击臺長，还要讲，真的是无稽之谈啊！有些时候真的是没有办法，自己邪的把人家都说成邪的。所以我们学佛人不说别人好坏，人家永远是正的。你把人家当成是正的，你不会难过；你把人家当成邪的，你心里会难过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心里一定要正，正，你才能避开邪魔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我们前世都是有缘分的，这没有什么稀奇。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今世谁跟谁只不过是个缘分，只不过是个称呼而已。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你今世是我的老婆、是我的谁，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实际上全部是前世有感情的延续。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师父现在的能量已经大到什么程度？师父跪在这里的时候看见观世音菩萨，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师父两只手一举，师父好像托着宇宙一样，手的磁场力奇大无比。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所有的果不好，都是你种的因。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今天你所承受的任何果报全是你自己种下的因。今天老婆跟你吵架，就是你种下的因；今天你没钱了，就是你种下的因；今天你倒霉了，就是你种下的因……师父现在的意念能救人，所以师父必须更认真地修心，更不能对人家不好，咬咬牙不能生气，不能发脾气。大家要好好修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如果能够修到心想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48552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事成，你还怕生病吗？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观世音菩萨告诉师父：自己把自己的身体弄得有多好，自己就能够活多长。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菩萨怎么能不慈悲师父？同样观世音菩萨也希望你们在人间过好每一天。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位听众跟师父说：“您现在教大家念经后，连澳大利亚政府都要感谢您，因为您让很多人不去看病了，为政府省钱了。”其实很多病念念经就好了。所以一定要一直坚持念经身体会更好。如果师父的节目这样一直做下去，十年后很多人的身体都会好，连吃海鲜的人也会越来越少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《白话佛法·第二册》第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师父两只手一举，师父好像托着宇宙一样，手的磁场力奇大无比。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wenda20160715 01:29:10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心量大就是有慈悲心，就能消业；心量大的具体表现是什么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您7月5日在香港开示：如果一个人的心量大，烦恼或业障就不能困扰他的心。这句话是否可以理解成：一个人心量大的话，会产生重业轻报的效果；如果一个人心量小，他的业障或困扰就会大很多。是这样吗，师父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答：是的。你这个理解已经是超脱了人间的一种思维了，我觉得你这个是在往上修的一种境界。为什么呢？这句话非常有唯物辩证法的那种思维。实际上是这样的，心量大，他就消业啊，因为你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心量大就是有慈悲心，就能消业；心量大的具体表现是什么wenda20160715 01291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0570" y="832485"/>
            <a:ext cx="574040" cy="5283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wenda20160715 01:29:10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不去斤斤计较。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心量大，实际上就是慈悲心啊，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不跟人家斤斤计较，就是说“就算我欠你的，我也不对你要求报复”，这个就是一种慈悲。所以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慈悲会产生一种能量，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这种能量会消除业障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，您再说一下，心量大的具体表现是什么？有慈悲，有喜舍，还有哪些方面心量大？）心量大，人家骂你，你不要去理他好了；人家诽谤你，你就把他当成一个激励你前进的增上缘。人家再怎么样对你，你自己心中要有一杆秤的。不管说什么话，别人嫉妒你，别人怎么样，你自己要做得更好，要更完美。因为你不完美，别人才会找到你的毛病，所以要把自己变得更完美（是的。慈悲心大的人心量就大一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wenda20160715 01:29:10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10363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些，是这样吗，师父？）对。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慈悲心越多，心量越大；感恩心越重，这个人对事物的理解就会越宽容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shuohua20130104  11:01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1139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有关菩萨的法力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佛力、菩萨的法力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是不是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来自于菩萨的觉悟、智慧和对宇宙的洞察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答：你这个小丫头真的厉害，非常好！臺長开心得不得了！菩萨的加持力，菩萨的能量体，因为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菩萨的慈悲心，菩萨所做的一切事情，跟宇宙的天、地、人完全契合了。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你想想看，宇宙的气场多大？宇宙的能量多大？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跟宇宙能量合而为一了，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你说菩萨法力大不大？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7.有关菩萨的法力shuohua20130104  110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6290" y="847725"/>
            <a:ext cx="558165" cy="5429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5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0495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弘法利生。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你今天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弘扬佛法，你就对自己本身有利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啊，就是利你自己的身体。师父今天在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弘法就是利益众生。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所以你们真的要好好学。作为徒弟更要自爱。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任何世界上的事物，今天能够变过来，明天也能够变过去。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如果你今天身体不好，明天会好。但是你不做好事，好了又会不好。如果你今天生意不好，明天会好。如果你今天会这么做善事，明天会得善果。一定要记住：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修心的人一定要谦虚谨慎，要对人家好。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要真修啊！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做事情要默默无闻、实实在在，不要好大喜功。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弘法利生。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修心的人一定要谦虚谨慎，要对人家好。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要真修啊！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做事情要默默无闻、实实在在，不要好大喜功。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shuohua20130308  12:40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32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如何心无挂碍的慈悲众生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女听众：师父，您以前说过无挂碍才能没烦恼，那么当学佛人慈悲众生、心系众生的时候，怎样才能不夹杂挂碍呢？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答：很简单，看一个人修行境界的高低。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一个人到什么样的境界，他的挂碍会有多少。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飞得越高的人挂碍越少，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他轻呀。人到月球上，走出机舱不就飘起来了吗？（对）为什么在人间这么重呢？看的执着了，执着了就重了。家里买个房子看的很重，买个车子看的很重，孩子最重，爸爸妈妈最重，单位的工作最重，什么都东西都看的很重，能不能放下执着没有挂碍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你把人间的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8.如何心无挂碍的慈悲众生shuohua20130308  124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050" y="875665"/>
            <a:ext cx="573405" cy="49720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shuohua20130308  12:40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1957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事情看的轻一点就不重了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（明白，谢谢师父！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要慈悲众生，但不要太执着于众生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）对。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wenda20161218A 25:17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32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臺长开示“慈诚修本”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问：《弟子守则》中有一条：净化心灵，修心养性，慈诚修本，返璞归真。请问師父，慈诚修本是什么意思呢？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慈诚修本，慈悲，诚实，好好地修自己的本原、本性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（明白了。師父，怎样做到慈诚修本？其实您刚才解答的也是怎样做到慈诚修本，是这样吗？）对。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慈诚修本就是要慈悲，看看自己慈悲不慈悲，这是第一个。“诚”，你对師父诚心不诚心？对佛友诚心不诚心？你对菩萨诚心不诚心？又要慈悲又要诚心修，这样你才能修到自己的本原。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本原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9.臺-长开示“慈诚修本”wenda20161218A 251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5330" y="847725"/>
            <a:ext cx="497205" cy="5130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wenda20161218A 25:17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7913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是什么？佛啊！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佛，第一个要慈悲，第二个要诚心、忠诚。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很多人不忠诚，把自己家里人都出卖了。很多人陷害師父，有吗？有的啊（你不修就不修了，还要诽谤師父）对。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372745"/>
            <a:ext cx="11231880" cy="41865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有所为而有所不为。实际上一个人的作为是根据自己的理想和境界来提升、来定位的。</a:t>
            </a: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要有慈悲心，什么都能放得下。</a:t>
            </a: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师父两只手一举，师父好像托着宇宙一样，手的磁场力奇大无比。</a:t>
            </a: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8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弘法利生。......要真修啊！</a:t>
            </a:r>
            <a:endParaRPr sz="28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白話佛法8-《9戒是无上菩提本》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菩萨说，众生皆具佛性，都能成佛，就是说，人具有成佛的本性，因为众生皆具佛的本性，人的良心都是佛所拥有的，佛心和良心都是深藏在心中的东西。讲到底，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佛心乃善心、慈心，所以，拥有慈悲心的人，他就拥有了佛心。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众生因为是还没有成佛的人间佛，所以众生还不算是诸佛，因为佛性还没有显现出来。当一个人还没有学佛之前，你说他有佛性吗？他有。你说他是佛吗？他又不是。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只有当你的佛性经过显现，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也就是你相信了佛之后，你的佛性才会慢慢地显现。很多的佛是在人间成佛的，很多的菩萨、很多的人是在人间修成佛的，所以，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三世诸佛中很多的佛都是在人间成佛。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白話佛法8-《9戒是无上菩提本》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38036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在人间成佛是一个机遇，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人间是一个非常重要的地方，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如果不能在人间成佛的话，那么你就要好好修了，那你就不是这一辈子能够修成的。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不知道你们是否听得懂师父的话？因为当你前世造了因果，再前世又造了很多的因果，那么到了这辈子，成全了你的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善因和善果，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你才有修佛的这个机会，再加上你这辈子再好好地度人、修心、学佛，你就能在人间成佛，这也是一个缘分。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视频开示 第30集 空观与九识合一 200401B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希望大家要懂得学会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佛法的空性，空性里还包含着慈悲，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慈悲的人才会有智慧。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不肯慈悲别人的人，不能原谅别人的人，每一天活在自我当中的人，他哪来的智慧？智慧怎么来的？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慈悲不是“空”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：我们做一件事情，去慈悲别人，我们心里感恩别人，觉得这个人很可怜，觉得这个人我应该帮助他，觉得这个人我应该慈悲他，你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心中是“有”的。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你拥有了慈悲，但是这些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慈悲是你本性中的，又可以视为空性，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因为在你第九意识阿摩罗识中，本来就具有那种慈悲的佛性。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有了慈悲，怎么会没有智慧呢？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你已经运用了菩萨的大慈大悲，你的大智大慧就会开始。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很多人想：我不是在心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中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4" name="10.视频开示 第30集 空观与九识合一 200401B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4850" y="802005"/>
            <a:ext cx="558165" cy="542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视频开示 第30集 空观与九识合一 200401B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30867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拥“有”慈悲吗，没有空性嘛。对了，因为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慈悲可以跟你内心的第九意识阿摩罗识的佛性融合在一起，让你找不到慈悲。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其实在你的空性中，已经有慈悲的成分在里面了，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你不需要再去想“我要慈悲”，放在第八意识中。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对佛家来讲，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“空”和“有”为什么是一样的，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就是这个道理。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慈悲的益处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《白话佛法·第三册》第二十三篇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慈悲有十三个好处。首先，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经常慈悲的人，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人会越长越漂亮，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不会很凶恶，脸不会长得很瞋恨。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第二，福气常随身。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经常慈悲的人，福气是跟着你跑的。越是慈悲，你这个人越有福气；不肯慈悲的人，就是没有福气的人。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第三，卧安。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经常慈悲的人，睡觉睡得着，很平安，不会难过、害怕。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第四，觉安。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感觉很平安。只有慈悲的人，他才感觉平安。举个例子：今天你对人家不好了，你感觉就不平安了，你知道他总会给你反击的。今天我在公司里骂了这个人，你马上就会想：他会不会去总经理那儿讲我的不好？你就不平安了，就不舒服了，就很难过了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第五，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不见恶梦。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经常慈悲的人，他不会做恶梦的；很瞋恨的人才会做恶梦。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第六，天护。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一个人有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《白话佛法·第三册》第二十三篇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慈悲心，天上的菩萨、天上的护法神都会保护你的。如果没有菩萨保佑你，就说明你还没有慈悲。现在真正慈悲的人有几个？慈悲是不容易的，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慈悲的人必须有度量。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待会儿给你们讲这个度。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第七，人爱。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就是人见人爱，人家看见你会喜欢的。“哦，你这个人很善良，你这个人很慈悲，我愿意跟你交朋友。”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第八，不毒。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就是说慈悲的人不会被毒药毒死。大家说我们生活中有没有被人家害死的人啊？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第九，不兵。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就是说慈悲的人不会被兵器和当兵的人所伤，不会被战争环境所害。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第十，水不淹。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慈悲的人不会被水淹死。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第十一，火不烧。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慈悲的人也不会被火烧死。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第十二，在所得利。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只要是慈悲的人，你所做的一切都会得到利益。不懂慈悲的人，你去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动坏脑筋好了，你去弄人家好了，到了最后得不到利益的。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第十三，死后升天，升梵天。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真正好的人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是什么人呢？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是有所作为的人，是肯帮助人家的人。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有所为而有所不为。实际上一个人的作为是根据自己的理想和境界来提升、来定位的。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的人说，我一辈子不要做老板。也有人说，我这一辈子默默无闻地帮助人家就满足了。还有人说，我这一辈子就这么平平淡淡就可以了。有些有钱人说，人生就这么回事，该吃的吃过了，该玩的玩过了，死掉就死掉了。这也叫人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人是有境界的。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你到底想做什么样的人？想做庸人，还是想做圣人？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动物也具有灵性。大家看过新闻，一条狗它爬起来时两只前爪会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43243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拜的。很多狗都识人性，其实狗最容易投人，而人做了比较轻一点的坏事就是投狗，很可怜的。你仔细盯着狗的两只眼睛看，像不像人？你再仔细看看马的眼睛、牛的眼睛、羊的眼睛，像不像人？你再看看很多人，脸长得像牛一样，有的脸长得像猴子一样，就是动物还没有完全进化过来的那种感觉。实际上，人不修的话就完蛋了。等他一旦投胎畜生后，他就只知道跟在主人后面跑，他就是一条狗了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册》第二十三篇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9904</Words>
  <Application>WPS Presentation</Application>
  <PresentationFormat>宽屏</PresentationFormat>
  <Paragraphs>285</Paragraphs>
  <Slides>47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0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Yu Gothic UI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191</cp:revision>
  <dcterms:created xsi:type="dcterms:W3CDTF">2019-06-19T02:08:00Z</dcterms:created>
  <dcterms:modified xsi:type="dcterms:W3CDTF">2022-04-01T15:56:52Z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1033-11.2.0.10463</vt:lpwstr>
  </property>
  <property fmtid="{D5CDD505-2E9C-101B-9397-08002B2CF9AE}" pid="3" name="ICV">
    <vt:lpwstr>FFBF1A6DD4764C2E8F61C9EF1BA73731</vt:lpwstr>
  </property>
</Properties>
</file>