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59" r:id="rId6"/>
    <p:sldId id="260" r:id="rId7"/>
    <p:sldId id="261" r:id="rId8"/>
    <p:sldId id="304" r:id="rId9"/>
    <p:sldId id="305" r:id="rId10"/>
    <p:sldId id="266" r:id="rId11"/>
    <p:sldId id="263" r:id="rId12"/>
    <p:sldId id="283" r:id="rId13"/>
    <p:sldId id="284" r:id="rId14"/>
    <p:sldId id="285" r:id="rId15"/>
    <p:sldId id="286" r:id="rId16"/>
    <p:sldId id="287" r:id="rId17"/>
    <p:sldId id="288" r:id="rId18"/>
    <p:sldId id="289" r:id="rId19"/>
    <p:sldId id="290" r:id="rId20"/>
    <p:sldId id="306" r:id="rId21"/>
    <p:sldId id="307" r:id="rId22"/>
    <p:sldId id="308" r:id="rId23"/>
    <p:sldId id="291" r:id="rId24"/>
    <p:sldId id="292" r:id="rId25"/>
    <p:sldId id="293" r:id="rId26"/>
    <p:sldId id="294" r:id="rId27"/>
    <p:sldId id="295" r:id="rId28"/>
    <p:sldId id="296" r:id="rId29"/>
    <p:sldId id="297" r:id="rId30"/>
    <p:sldId id="309" r:id="rId31"/>
    <p:sldId id="310" r:id="rId32"/>
    <p:sldId id="311" r:id="rId33"/>
    <p:sldId id="312" r:id="rId34"/>
    <p:sldId id="313" r:id="rId35"/>
    <p:sldId id="314" r:id="rId36"/>
    <p:sldId id="315" r:id="rId37"/>
    <p:sldId id="298" r:id="rId38"/>
    <p:sldId id="299" r:id="rId39"/>
    <p:sldId id="300" r:id="rId40"/>
    <p:sldId id="301" r:id="rId41"/>
    <p:sldId id="302" r:id="rId42"/>
    <p:sldId id="303" r:id="rId43"/>
    <p:sldId id="280" r:id="rId44"/>
    <p:sldId id="281" r:id="rId45"/>
    <p:sldId id="262" r:id="rId46"/>
  </p:sldIdLst>
  <p:sldSz cx="12192000" cy="6858000"/>
  <p:notesSz cx="6858000" cy="9144000"/>
  <p:embeddedFontLst>
    <p:embeddedFont>
      <p:font typeface="微软雅黑" panose="020B0503020204020204" pitchFamily="34" charset="-122"/>
      <p:regular r:id="rId50"/>
    </p:embeddedFont>
    <p:embeddedFont>
      <p:font typeface="楷体" panose="02010609060101010101" charset="-122"/>
      <p:regular r:id="rId51"/>
    </p:embeddedFont>
    <p:embeddedFont>
      <p:font typeface="黑体" panose="02010609060101010101" charset="-122"/>
      <p:regular r:id="rId5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2.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8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8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83.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8.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9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92.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93.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0.xml"/><Relationship Id="rId2" Type="http://schemas.openxmlformats.org/officeDocument/2006/relationships/tags" Target="../tags/tag94.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95.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2.xml"/><Relationship Id="rId2" Type="http://schemas.openxmlformats.org/officeDocument/2006/relationships/tags" Target="../tags/tag96.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9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8.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9.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2.xml"/><Relationship Id="rId4" Type="http://schemas.openxmlformats.org/officeDocument/2006/relationships/image" Target="../media/image2.png"/><Relationship Id="rId3" Type="http://schemas.microsoft.com/office/2007/relationships/media" Target="../media/media9.mp3"/><Relationship Id="rId2" Type="http://schemas.openxmlformats.org/officeDocument/2006/relationships/audio" Target="../media/media9.mp3"/><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0.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47625" y="6305550"/>
            <a:ext cx="540385" cy="48895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Wenda20190728   37:28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愿力大，得到的回报就大；修心是从内心发出的，形式上的没用</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问：师父，上香的时候，烧一次大香在消业或者转命运当中能有多大的助缘呢？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答：你现在问的问题是数学题，我跟你讲的是学佛的题目，不一样的。</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一个人的愿力大，他得到的回报就大，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并不是说你烧多少香。</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小和尚念经有口无心，修不好的，没有用的，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修心完全是从内心发出来的。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菩萨不会注重你人间的物质，你多烧点大香他就对你好？你少烧点大香他就对你不好啊？那你把菩萨看成人了。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愿力大，得到的回报就大；修心是从内心发出的，形式上的没用Wenda20190728   372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56285" y="858520"/>
            <a:ext cx="455930" cy="44640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39183"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wenda20170616   01:15:08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0406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不是所有的善事都可转化为功德</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念功德宝山神咒可以将所做的善事转化为功德，但是这个功德又是在见证了本性，就是用心去做的，那么念功德宝山神咒是可以将全部善事转化为功德，还是有比例的，只是可以转化比较接近功德的这部分善事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答：你倒蛮会想的，你想的是对的，不是所有的善事都能转化为功德的，就是</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具有慈悲心去做的、具有救度众生的心去做的那些善事，才会转换为功德</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（就是也要看自己的心。感恩师父）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不是所有的善事都可转化为功德wenda20170616   01150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93115" y="987425"/>
            <a:ext cx="490220" cy="4737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47333"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如果你们把师父教授你们的东西能够用在实践中，实际上就是你自己的东西。</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wenda20130405  43:20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59371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学佛要懂得佛</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女听众：我们在白話佛法里边学习到，</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本性开启以后能够接受到巨大的能量，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弟子最近思考了很久也研究了很久，也不太得要领，师父能否开示一下，我在开启本性的过程中有什么不如法的地方？有时候道理明白了，但是……能开示一下吗？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学佛，拜佛，礼佛，都是要真正的懂佛。</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一个人如果不懂得佛在想什么，不懂得佛在做什么，这个人就学不好佛。这是第一个。那么你</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学佛的目的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是什么？</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为了懂佛，为了真正的学了就要用，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如果你今天学了佛不能用在生活当中，那你这个佛学了有什么用？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学佛要懂得佛wenda20130405  432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92480" y="962025"/>
            <a:ext cx="481965" cy="5080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6">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wenda20130405  43:20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5949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你今天读书读了以后不能用，那你这个书白读了。臺長告诉大家，因为学佛的人一定要懂得一个道理，什么道理呢，就是菩萨在想什么，你一定要知道，</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你如果知道菩萨在想什么，你一定会想什么，那你这样就跟菩萨就合而为一了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（菩萨以众生之心为已心）对，我举个简单的例子，你说一滴水是一吧，那么一缸水是不是一呀，那么一加一等于多少啊？一加一等于一啊，因为</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你的一滴水加上菩萨的法水，加在一起你就变成一了，和菩萨合而为一</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了，怎么会分呢？所以</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你的智慧只要和菩萨的智慧合在一起，不就拥有了菩萨的智慧了吗？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wenda20130405  43:20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5949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你今天学佛，你想一想做一件事情，如果这件事情这个人害我了，菩萨是怎么做的呢，菩萨一定原谅他，那你就照着菩萨去做原谅了他，那这件事情不就没有了吗？如果你照着魔心去做，我一定要报复他，你去报复他了，接下来他又报复你了呀，你这件事情就没完没了了。学佛不就是</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学菩萨的海量</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嘛，</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忍辱精进，宽大慈悲</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嘛，你经常能原谅人家，不会给自己带来很多灾难的。很多人就争斗，争斗到最后人家恨念起得太厉害了，杀念就起来了，最后不就遭难了哪？很多人不就是这样的吗？打官司打官司打到最后……你看报纸上还少啊？官司打赢了，他找几个流氓把他腿砍了，那你</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wenda20130405  43:20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5949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说值得不值得啊，谁来保护你呀？你什么事情都用菩萨的思维来思考，那你怎么会错呢？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学佛的要领就是想到、懂得、看到菩萨是怎么在做！</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就是慈悲众生，那你一定不会惹麻烦的，一个有慈悲心的人怎么会有麻烦呢？就是因为你没有慈悲心才给自己找麻烦呀!恨人家了，没有慈悲心了；嫉妒人家，没有慈悲心了；去动坏脑筋了，没有慈悲心了，那你当然会受苦了，还听不懂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（就是说我们要把自己那些被六尘所染着的外心去除以后才能见到自己的本性吗？）对了，也就是你现在学的都是理论的东西，</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wenda20130405  43:20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5949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现在</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臺長教你真正实践的东西，</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你又不听，</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你现在拼命的去追求理论的东西，有什么用啊？</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理论忙了半天，还是要懂得实践中来呀，</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真正的成佛还是靠实践的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为什么臺長用白話佛法给你们讲啊？因为</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很多人拥有着佛的知识，他根本不知道怎么用到人间去</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啊，嘴巴里念经念得很好，跑到家里随口就骂，这种人能修得好心吗？如果臺長跟他讲：</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你所有的行为都要想一想菩萨。</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刚要骂人的时候想菩萨会骂吗？不会的，那不骂了；菩萨会这么做坏事吗？不做的，我不做了；菩萨捡到钱会还给人家吗？会还的，你不就把钱还给人家了吗？听得懂吗？（听</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wenda20130405  43:20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65468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懂了）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当业力显前的时候，</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当一个人身上有业障的时候，</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首先必须先消除那些业障。</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消灭业障之后你才能修好心，</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否则业力给你捣乱，让你的心定不下来。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业力在身上的时候是乱窜的。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给你们举一个例子你们就会明白了：当一个人很烦恼的时候、心定不下来的时候，心里想“我要念经，我要念经”。虽然嘴巴在念，但是心里难过又烦恼。那个时候心就根本定不下来，就想站起来做点什么别的事情，那个时候自己克制不住自己的心呀。这就叫乱窜。就像有些人家里有一点什么事情了，人坐在这里，“我要念经，我要念经”，而脑子里全想的是家里的事。这就是人的业力乱窜。然后</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你用什么样的心去修心，就得什么样的回报（果报）。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如果你用很慈悲的心去修</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心，你得到的就是很慈悲的回报；如果你用这种烦躁不安的心去修心，你修来的心也是烦躁不安的。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能明白吗？人怎么样才能定下来呢？</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能让人定下来的最好的方法就是做人要想到知足常乐，</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但这是对人间来讲的；对学佛人的一句话就是</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戒贪瞋痴三毒。</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当你想到“在人间我什么都满足了，虽然这个事情让我很烦恼，但是对我来讲已经很好了。”你的心就会平静下来了。</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从心里面挖，</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那就是戒贪瞋痴。因为当你不贪的时候，你就没有这个烦恼了；当你不恨人家的时候，你心里也没有烦恼了；当你不愚痴的时候，不想得到某些自己得不到的东西时，你的心也就平静了。如果你的心静不下来，你只能随着毛病，随着你的烦恼，堕落到六道轮回当中。举个简单</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256413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例子：一个女人嫁三次，为什么会嫁三次？她自己难道没有毛病吗？身上肯定是有毛病的，第一次这样，第二次还这样，第三次结婚了又离婚了，所以她就是在轮回呀。她吃过的苦头又吃了，她找过的麻烦又找了，她不接受教训，对不对呀？</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人最怕的是没有悟性。</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消灭业障之后你才能修好心，......你用什么样的心去修心，就得什么样的回报（果报）。</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Wenda20180422B</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37122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观世音菩萨开示</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6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修行要先修心，只有心中无有罣碍，无罣碍故，修行境界才能提高。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告知众弟子，</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修行要有一颗慈悲隐忍之心，</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心在哪里你的境界就在哪里。</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观世音菩萨开示 Wenda20180422B">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58190" y="935990"/>
            <a:ext cx="524510" cy="46545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9905"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Wenda20170820A   37:32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62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如何理解“一切有为法皆属虚幻”</a:t>
            </a:r>
            <a:endParaRPr sz="3200" b="0">
              <a:solidFill>
                <a:schemeClr val="tx1"/>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问：师父，有的时候我烧完小房子，意念中就会莫名其妙地出现一句话：</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一切有为法皆属虚幻。</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我也不知道为什么，我烧完10次小房子，意念中得有8次自然而然就跳出这句话了。</a:t>
            </a:r>
            <a:endPar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答：这句话很好，意思就是教你，</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学佛、做人不要有目的，</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就是做好事不要有目的，</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要学会无相布施。</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什么叫“有为法”？求什么东西都有目的，做什么事情都有目的，有目的的东西当然是虚的了（是的）你</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只有无私地奉献，那你得到的才是真的东西。</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假的东西，为了自己的目的去磕头、拜佛、求，你求到了以后这个事情慢</a:t>
            </a:r>
            <a:endPar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如何理解“一切有为法皆属虚幻”Wenda20170820A   373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58190" y="884555"/>
            <a:ext cx="508000" cy="4737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Wenda20170820A   37:32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48082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慢就没了，而且</a:t>
            </a:r>
            <a:r>
              <a:rPr sz="27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求过了就结束了，功德也不会存在你的功德本上，</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所以你不</a:t>
            </a:r>
            <a:r>
              <a:rPr sz="27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就是“一切皆属虚妄”</a:t>
            </a:r>
            <a:r>
              <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了吗？（像我们这样参加法会，但是没有用这个功德去求任何事情，这个功德是给我们存着，等到我们临终的时候会统一用于上天、回家的一个资本；还是给我们先存着，有事情的时候如果你不求，菩萨也会帮你拿出一部分功德去抵那件事情呢？）傻姑娘，根本不是菩萨帮你拿的。我问你，你今天吃的东西，营养在你身上了（对）你不消耗掉，这个营养在谁的身上？（还是我）好了。</a:t>
            </a:r>
            <a:endParaRPr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wenda20170519  08:41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62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如何理解不让善业缠身；刻意做功德是境界不够高</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问：《白話佛法》第八册，师父说道：“你们已经过了半生了，所以</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千万不要让自己的业力缠身，</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师父跟你们讲的，境界要高一点。这个业力不单单是指恶业，连善业都会缠着你的身，</a:t>
            </a:r>
            <a:r>
              <a:rPr sz="270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贡高我慢就是善业缠身。</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”请师父慈悲开示这个善业缠身的问题。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善业缠身是什么？举个简单例子，夫妻两个好得不得了，老先生走了，老妈妈在边上哭得很厉害，说：“我也要走，我也要走。”第二年就走掉了，是不是叫善业缠身？就算孩子对你好得不得了，是善，对不对？孩子出去了，妈妈天天想孩子，哭得眼睛瞎</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6.如何理解不让善业缠身；刻意做功德是境界不够高">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84225" y="935990"/>
            <a:ext cx="499745" cy="46418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wenda20170519  08:41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62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掉了，是不是叫善业缠身？比方说现在师父放不下弟子，整天想啊想，好了，自己不精进、不努力了，是不是善业缠身啊？（哦，明白）举例子你就知道了，你吃饭是善业吗？吃下去长身体的，但是你吃得太多了缠身了，接下来毛病来了，胆固醇、脂肪高，什么都有了（就是说要让我们放下一切？）对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恶要放，连善都要放掉。</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就是“我要做善事”，你都不能想，做善事，做就好了，应该做的。“我要去度人”，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你有这个意念都不行</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《金刚经》里讲“无我”“无人相”，</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你要做任何事情已经到无我的境界了，没有自己了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（师父也曾经开示过“无为”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wenda20170519  08:41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29762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和“有为”，我们念经其实就是无为，放下一切念经，但我们做功德是有为，有的时候我们会刻意去做一些功德）</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有为都不行，</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有为的话，</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刻意去做一些功德，本身就是境界还不够高，</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并不是说你做的事情不好，但是境界不够高，明白了吗？（明白，师父）很好，学得很深，挺好的。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个人不修心，犹如一个老人上坡时手想拉旁边一个杆子，因为两个脚支撑不住自己，就想拉一个扶栏杆。但是他抓不到东西的时候，会产生恐惧感。犹如我们在人生行走一样，我们没有这根栏杆，我们就会跌跌撞撞，也有可能会翻下山崖；我们只有拉住这根栏杆，而</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这根栏杆就是你们要好好学佛。</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试想一下，当一个人往下掉的时候他的双手最好是能够抓住什么东西，这就是人间在碰到灾难的时候，家里在出现困难的时候，自己被宣布生了癌症的时候，你的两个手就想抓一点东西，你抓不住就往山下滚呀、翻呀。而想抓住的这个东西是怎么来的？</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是靠你平时天天要抓得住的。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所以一定要学佛法。不学佛法，双手一空你的心就找不到人生的方向。你们虽然</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没有从山崖上翻下去过，但是我想很多人都做过这样的梦，从很高的山上摔下去时怕得不得了。明白了吗？真的很可怜。所以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一定要学佛，坚决不能三心二意，</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心一定要专一，选一个目标学佛。</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人的一辈子最后什么都带不走，是无所得的。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想一想我们什么都得不到。举个简单例子：我们把人间分成三段–少年、青年、老年。少年时你把红领巾、奖状全部得到了，当年得到的时候你是多么的兴奋，就像你们大学毕业戴个帽子一样开心得不得了。那么当时的感觉你们现在还有多少呢？等到你上大学的时候，你还能在乎中学得到的那些奖状吗？等到你快要死的时候，你还会在乎你的小学、中学、大学的事情吗？你在乎的你的家人，你不想走也得离开他们。</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喜欢的所有的钱财，你只能放开手。你所拥有的一切都是暂时的，因为你必须离开他们，你不想离开也要离开。人活得是多么的无奈，而且一旦离开了肉体之后，</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你究竟往哪里去？</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很可怜。所以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一定要该舍的就要舍，该抛开的就要抛开。从心中去关心他们，而不是从行为上的关心。</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你爱一个人可以用心去爱他，你不一定要天天跟他在一起。你们很多人到师父这里来</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学佛学法，</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坐在这里，</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实际上你们在庇荫你们的家人。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难道不是吗？你们做了师父的徒弟，家家平安无事，难道不是叫修为吗？难道不是叫修行吗？难道你们认为坐在这里是浪费时间，应该跟家里人在一起吗？然而因为你们学了佛了，学了法了，念了经了，你们家里人自然就受到庇护了，难道不</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是关心他们吗？人想在世界上活得长一点，</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不要浪费时间，要念经修心，要帮助人家，你才活得有意义。</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天天往外面跑就是在做没有意义的事情，你去做什么？你们想想看，同样是做一件事情，你们跟着师父出去，那叫弘扬佛法，是有功德的。如果自己去旅游那是叫浪费时间。你自己能旅游到天上吗？师父在天上看见的那些美景是你们一辈子都没有见到过的，那种漂亮的仙境就像电影里的一样，</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境界完全可以超脱。</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想想看，旅游的话到一个国家坐十几个小时的飞机去看看，然后再坐十几个小时的飞机回来，你们说累不累呀？如果你们是灵体生活的话，等你们走掉以后，知道在天上看见的是什么？只要读过《阿弥陀经》的人都知道七宝池、八功德</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水、黄金为地。你想想看在天上到处都是黄金，你还会捡一块黄金藏起来吗？就像马路上到处都是石子，你还会捡一个石子藏在家里吗？</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以为人间好得不得了，全是假的、空的。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人间给你带来了什么？没有给你带来幸福，只给你带来了忧伤、烦恼、痛苦，给你带来的是生、老、病、死，而且给你带来最大的难以接受的现实，那就是你必须要死。当你想到要死的时候，这个不舍得、那个也不舍得的时候，当你躺在床上的时候，那是什么感觉呀？不要再浪费时间了，要抓紧时间好好修。师父给你们一个高的要求：</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你们在做每一件事情时，脑子里都要想：“我有功德吗？这是在学佛吗？我这个事情做的对不对？”</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师父就是这样，在做任何事情时都在想：“我这个</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是不是在学佛，做的对不对？”师父让你们在吃饭时要想到“我多吃一顿素菜，就可以少吃一顿荤菜。”</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如果做每一件事情都这样想一想，菩萨就会感应一下</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–你是一个好孩子，是一个有修为的孩子。希望你们保持师父这个传家宝，</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要学会做任何事情都要先想到人家，后想到自己。</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师父就是这样的。任何东西都要想得开。你只要对什么名利、孩子等还有留恋、眷恋，你就无法自在，你就无法超脱。将来你的灵魂往哪里跑那就不知道了。明白了吗？</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真的要想得开，真的要超脱了。</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如果一个人脑子里老是眷恋那些过去的事情，自己就永远得不到安宁。</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要学会忘记。</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师父曾经在白话佛法里讲过，人要有一个坏记性。有一个坏记性实际上也是一个好事情。比如当一</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140144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件很痛苦的事情在脑子里转，摆脱不了时，最好的办法就是忘记。今天就给大家讲到这里。</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是靠你平时天天要抓得住的。</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心一定要专一，选一个目标学佛</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Wenda20180916A   17:37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62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许做不到的愿就是妄语；意志坚定，不惜生命，誓愿“一世修成”的人境界很高</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男听众：虽然很多同修想许愿“一世修成”，但是也有些师兄暂时不太适合许愿，比如他七八十岁高龄了，或者是已经重病缠身了，或者是信心不足。请师父开示一下这个问题。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答：那就不要许了，不能许的，许了变妄语了，做不到的就叫“妄语”。你许了之后，</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至少当时你的心里决定是“我一定要做到”，</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你有这个愿力，一定要当时有这个信心，你这个愿力才会成功。</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如果你本身就觉得“我只要活着，我就多救些人吧，尽力而为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7.许做不到的愿就是妄语；意志坚定，不惜生命，誓愿“一世修成”的人境界很高Wenda2018091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75970" y="817245"/>
            <a:ext cx="499745" cy="5251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Wenda20180916A   17:37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62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吧”，你这本身的愿力和信念都不足，你根本这就是妄语了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（如果对方意志坚定，</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誓要一世修成，</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执意许愿，</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宁可用今生的报身来承受多世的果报，哪怕最后用生命了还剩余的业障，</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即使业障深重不能一下超脱六道，也可能是飞升天界了吧，师父？）如果能够有这种想法的人，这个人本身境界就很高了，所以他也不会承受人间太多苦，因为他一定会有菩萨和护法神保佑。其实</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有这种愿力的人，他已经是拥有无余涅槃了，已经能够了悟这个世间的真谛了，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很有智慧了，不一样的，</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已经不是须陀洹果了，已经是境界很高了。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他能够说“我情愿用今生的肉身来还报我过去生所应该还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Wenda20180916A   17:37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356552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报的业障”，境界已经挺高了，</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“一世修成”必须要承受这个苦难的</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（对。他即使不能超脱六道，也能飞升天界，是这样吗？）这个不能讲的，</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不能把这个作为目标，一作为目标，境界又掉下来了。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心里知道就可以了，但是我们不能把这个作为目标，“哪怕做不到，我至少也在天上”，呵呵……（对）</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Wenda20181116   23:00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629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如何才能修成佛性</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r>
              <a:rPr lang="en-US" sz="26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女听众：有一个佛友反馈，他学习进度很慢，又有退缩的心理，那天他没学习，给自己放了一天假，本来想放半天，但中午从师兄那里回来，一直静不下心来，反思自己总是匆匆忙忙的，但什么也没弄好。</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晚上上香时，意念中出现：“好好学佛念经，好好修心修行。</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万法、万物、万事皆要应用佛性修心修行，每分每秒都要应用佛性修心修行，才能成就佛性。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有阻碍，是因为没有应用佛性，</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珍惜分秒，应用佛性，才是把握当下，才能成就人生。</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”请问师父，这句</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8.如何才能修成佛性wenda20181116_230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36295" y="902335"/>
            <a:ext cx="482600" cy="47307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Wenda20181116   23:00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425259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话是菩萨说的吗？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lang="en-US" sz="2700" b="0">
                <a:solidFill>
                  <a:schemeClr val="tx1"/>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答：菩萨说的（“万法、万物、万事皆要应用佛性修心修行，每分每秒都要应用佛性修心修行，才能成就佛性”，如何才能做到这一点？）</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修成佛性，就是要以菩萨为榜样，每一天做的事情、讲的话、想的事情都要以佛为准。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不能吵架，不能嫉妒，不能小气，做人要实实在在，不要欺骗别人，那你才能成菩萨。你想想看，你讲的话、做的事情都像菩萨一样，那你还会怎么样啊？（明白了）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相关玄问</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457962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lang="en-US"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如果你用心来做，得到的就是心灵的回报</a:t>
            </a: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如果你们把师父教授你们的东西能够用在实践中，实际上就是你自己的东西。</a:t>
            </a: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消灭业障之后你才能修好心，......你用什么样的心去修心，就得什么样的回报（果报）。</a:t>
            </a: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lang="en-US"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是靠你平时天天要抓得住的。......心一定要专一，选一个目标学佛。</a:t>
            </a:r>
            <a:endParaRPr sz="28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11-《29、真修实修真智慧》</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43211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学佛人要实修，才能有真智慧，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不要让自己的心动得太厉害。</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实修就是实实在在地修，一切修为一定会相应，</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这句话的意思就是说，你今天修什么，你就会有什么来；你是一个很纯洁的孩子，你就会有很纯洁的好事来；你今天布施，法布施、财布施、无畏布施，你就会得到别人对你的布施，这就叫相应。</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你今天很纯洁，心像菩萨一样，那么菩萨就能够很快地感应到你的慈悲，菩萨会用更大的慈悲能力来帮助你，所以就相应了。</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舍弃人间烦恼，专注人间修为</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《白话佛法·第三册》第二十二篇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如果整天把佛菩萨挂在嘴边，而没有认真地去了解和实践，他的功德几乎是没有的。</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所以一定要去了解和实践。实践是什么？就是修行。了解是什么？就是修心。</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如果一个人对法门不能深透地去了解它，对于最根本的基础的佛法没有去了解、去实践，这个人就是没有功德。</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比如一个人要摔倒了，如果你是凭着人性一刹那（没有学过佛）、你没有带着一种慈悲心去感受到这个老人要摔倒了，而是一个反射动作把他搀扶起来，你只不过做了一件善事。如果你是感觉到：“哎呀，这个老人家摔倒了之后会怎么样，我应该怎么样把他扶起来。他很可怜，他像我的父母亲一样。他是过去佛或未来佛。”如果你有这种想法，当你的境界提高的时候，去做任何事情，</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你就达到了高层次的境界。</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如果你用心来做，得到的就是心灵的回报：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如果你只是做外表的事情，你得到的也只是外表的回报。</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大家都知道，天下没有不劳而获的事情，不劳动就想得到，那是不可能的。徒弟小于现在被大家称为老师，因为他回答了那么多的问题。他怎么会知道这么多东西的呢？因为他天天跟着师父问。他从师父这里学来的东西实际上就是他的东西。你们今天听进去了就是你们的东西，而你们把学的东西放在肚子里没有拿出来，就是没有实践。你们现在从师父这里学来的东西就是你们自己的东西。你们要抢着做功德呀，你们平时要多做功德，多帮助人家，多讲解。如果你不去讲，不救人家，你们知道这是修的小乘佛法。因为</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在末法时期小</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乘佛法是救不了人的，也救不了自己本人。</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师父给你们讲一句很清楚的话：</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如果你们把师父教授你们的东西能够用在实践中，实际上就是你自己的东西。</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我希望你们每一个人都能像师父一样救度众生。</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每一个人都能够讲出很多的生活道理。师父要你们在师父的这条航空母舰上来救人，来救度众生。不然你们在自己的这条小船上看见那么多人在水里，每个人都说：“哎呀，这么可怜呀，请观世音菩萨你救救他们吧”，而自己却不动。师父是让你们自己要伸手去拉呀。如果天天坐在那里念经，什么道理都不懂，什么事情都不做，</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只知道给自己念经，而且不用心去念，你一定得不到菩萨的救度。</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要懂自度度人。</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所以</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念经一定要用心去念。</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sym typeface="+mn-ea"/>
              </a:rPr>
              <a:t>第三册》第二十二篇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如果你用心来做，得到的就是心灵的回报</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9762</Words>
  <Application>WPS 演示</Application>
  <PresentationFormat>宽屏</PresentationFormat>
  <Paragraphs>259</Paragraphs>
  <Slides>44</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44</vt:i4>
      </vt:variant>
    </vt:vector>
  </HeadingPairs>
  <TitlesOfParts>
    <vt:vector size="57"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Vina .</cp:lastModifiedBy>
  <cp:revision>188</cp:revision>
  <dcterms:created xsi:type="dcterms:W3CDTF">2019-06-19T02:08:00Z</dcterms:created>
  <dcterms:modified xsi:type="dcterms:W3CDTF">2022-02-21T07:56:20Z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FFBF1A6DD4764C2E8F61C9EF1BA73731</vt:lpwstr>
  </property>
</Properties>
</file>