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305" r:id="rId9"/>
    <p:sldId id="266" r:id="rId10"/>
    <p:sldId id="263" r:id="rId11"/>
    <p:sldId id="283" r:id="rId12"/>
    <p:sldId id="284" r:id="rId13"/>
    <p:sldId id="285" r:id="rId14"/>
    <p:sldId id="286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280" r:id="rId43"/>
    <p:sldId id="281" r:id="rId44"/>
    <p:sldId id="303" r:id="rId45"/>
    <p:sldId id="304" r:id="rId46"/>
    <p:sldId id="262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31"/>
        <p:guide pos="38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3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5.xml"/><Relationship Id="rId4" Type="http://schemas.openxmlformats.org/officeDocument/2006/relationships/image" Target="../media/image2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76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7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78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79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7.xml"/><Relationship Id="rId2" Type="http://schemas.openxmlformats.org/officeDocument/2006/relationships/tags" Target="../tags/tag80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8.xml"/><Relationship Id="rId2" Type="http://schemas.openxmlformats.org/officeDocument/2006/relationships/tags" Target="../tags/tag8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9.xml"/><Relationship Id="rId2" Type="http://schemas.openxmlformats.org/officeDocument/2006/relationships/tags" Target="../tags/tag82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0.xml"/><Relationship Id="rId2" Type="http://schemas.openxmlformats.org/officeDocument/2006/relationships/tags" Target="../tags/tag83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1.xml"/><Relationship Id="rId2" Type="http://schemas.openxmlformats.org/officeDocument/2006/relationships/tags" Target="../tags/tag84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2.xml"/><Relationship Id="rId2" Type="http://schemas.openxmlformats.org/officeDocument/2006/relationships/tags" Target="../tags/tag85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3.xml"/><Relationship Id="rId2" Type="http://schemas.openxmlformats.org/officeDocument/2006/relationships/tags" Target="../tags/tag86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7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8.xml"/><Relationship Id="rId4" Type="http://schemas.openxmlformats.org/officeDocument/2006/relationships/image" Target="../media/image2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0.xml"/><Relationship Id="rId4" Type="http://schemas.openxmlformats.org/officeDocument/2006/relationships/image" Target="../media/image2.png"/><Relationship Id="rId3" Type="http://schemas.microsoft.com/office/2007/relationships/media" Target="../media/media6.mp3"/><Relationship Id="rId2" Type="http://schemas.openxmlformats.org/officeDocument/2006/relationships/audio" Target="../media/media6.mp3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2.xml"/><Relationship Id="rId4" Type="http://schemas.openxmlformats.org/officeDocument/2006/relationships/image" Target="../media/image2.png"/><Relationship Id="rId3" Type="http://schemas.microsoft.com/office/2007/relationships/media" Target="../media/media7.mp3"/><Relationship Id="rId2" Type="http://schemas.openxmlformats.org/officeDocument/2006/relationships/audio" Target="../media/media7.mp3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3.xml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4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5.xml"/><Relationship Id="rId4" Type="http://schemas.openxmlformats.org/officeDocument/2006/relationships/image" Target="../media/image2.png"/><Relationship Id="rId3" Type="http://schemas.microsoft.com/office/2007/relationships/media" Target="../media/media8.mp3"/><Relationship Id="rId2" Type="http://schemas.openxmlformats.org/officeDocument/2006/relationships/audio" Target="../media/media8.mp3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6.xml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7.xml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8.xml"/><Relationship Id="rId4" Type="http://schemas.openxmlformats.org/officeDocument/2006/relationships/image" Target="../media/image2.png"/><Relationship Id="rId3" Type="http://schemas.microsoft.com/office/2007/relationships/media" Target="../media/media9.mp3"/><Relationship Id="rId2" Type="http://schemas.openxmlformats.org/officeDocument/2006/relationships/audio" Target="../media/media9.mp3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9.xml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0.xml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2.xml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3.xml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4.xml"/><Relationship Id="rId3" Type="http://schemas.openxmlformats.org/officeDocument/2006/relationships/image" Target="../media/image2.png"/><Relationship Id="rId2" Type="http://schemas.microsoft.com/office/2007/relationships/media" Target="../media/media10.mp3"/><Relationship Id="rId1" Type="http://schemas.openxmlformats.org/officeDocument/2006/relationships/audio" Target="../media/media10.mp3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68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69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1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41020" y="-29845"/>
            <a:ext cx="1129538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感恩南无释迦牟尼佛（三称）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感恩南无大慈大悲救苦救难广大灵感观世音菩萨摩诃萨（三称）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感恩师父盧軍宏臺長（一称）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给自己念三遍心经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请南无大慈大悲救苦救难广大灵感观世音菩萨慈悲，加持我XX正信正念，如理如法，修心修行，增上智慧。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pic>
        <p:nvPicPr>
          <p:cNvPr id="2" name="观世音菩萨圣号（东方台博客下载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338570"/>
            <a:ext cx="541020" cy="46863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Wenda20171110  15:44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17964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这样吗？）对啊，他讲得比较浅一点。不是单单一个方法，缘分来了会骚扰你的心，但是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你用如如不动的内心来控制好自己的缘分，那不就是“灵不随缘转”了吗？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（感恩师父开示）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wenda20170609   30:05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臺長为何如此坚强能吃苦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女听众：师父，有一天我上香的时候，在佛台前我就嘀咕：“为什么师父这么坚强，这么能吃苦呢？”然后意念中就出现了一句话：“因为他的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心在六道之外，万物唯心所造，一个人的心力非常重要，心有多大，道场就有多大。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”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答：谢谢菩萨把我的心里话都讲出来了，这都是我心里的（当时我就感动了）不管什么事情，我为什么愿力这么大？我为什么能吃苦？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我根本不在五行中了，我把人间看得很淡。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什么名闻利养，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你的心不要在人间，你当然跳出来了，你当然就不会为人间很多事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2.臺-長为何如此坚强能吃苦wenda20170609   3005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5985" y="962025"/>
            <a:ext cx="430530" cy="40386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wenda20170609   30:05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情烦恼了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（我们如何增强心力呢？）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好好念经。心力怎么增强的？学习、做。信愿行，有信心、有愿力，要有行动，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你不就是什么都好起来了吗？我问你，师父有没有信心？有信心，要救度众生。有没有愿力？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天天度人、救人，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不是愿力。师父每天在行动吗？对啊，每天在救度众生，在行动。所以信愿行就行了（谢谢师父。是不是当我们用心做事的时候，佛性就会显现出来，用这些般若智慧、根本智做出来的事情就会比较正，比较如理如法？）对，你这句话讲得非常好，80%以上都是非常对的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Wenda20171208   01:21:29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30295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无相本身就是一种境界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问：师父，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无相是在境界中体现的，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对吗？无相，它就是一种……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答：境界（完全是一种境界，是吧？）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已经到了境界了。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无相，没有这个境界它根本不可能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能够视人间的幻相为无相的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（明白了）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3.无相本身就是一种境界Wenda20171208   01212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1370" y="927735"/>
            <a:ext cx="481965" cy="45656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284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8769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师父今天给大家从几个方面来讲善恶种子的成熟。每一个人心中都有善的种子，也有恶的种子。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善的种子和恶的种子，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犹如人体的细胞一样，有好的、也有坏的（癌细胞），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它在人身体里取决于一个平衡点。因为善恶种子的成熟加快了它的缘。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比如你在恶的种子上不停地浇水、施肥，这个恶的种子就长得很快。就像你身上有癌细胞，如果你整天抽烟、喝酒、做坏事，你的癌细胞就比正常人的恶得快。如果你在坏的种子上面不停地浇水施肥，那你得到的就是恶报；如果你在善良的种子上面不停浇水施肥，那你得到的就是善报。对不对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恶的种子和善良的种子是要看播种的人。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如果你不做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8769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坏事，你恶的种子就不会动的，就像冬眠一样。举个简单例子：如果我这个人在钱上最过不了关，那么我就不去看钱、不去碰钱，它就冬眠了，你这个恶的种子就不会发芽了。如果这个人最好色，就不要去看女人（或男人），尽量不要去看不要去接触，如果看了心里一动，你这个恶的种子就等于你在给它浇水施肥了。大家明白吗？大家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一定要把自己身上的习气去掉，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也就是说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不要增长恶缘，多播种善缘。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这点很重要的。和尚为什么要到山上去修呢？就是为了避开一些人间的烦恼，不要看到人间的凡人。所以许多庙里把凡人又称为“烦人”。你们想一想，一个很好的庙大家都在里面天天修心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8769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念经、晨钟暮鼓，就是因为这些凡人到了庙里之后传话、说三道四，今天说这个法师讲什么什么了，明天讲那个法师讲什么什么了，讲来讲去最后把人家的庙搞得乌七八糟的。实际上这就是一种业障。为什么要到山上去修心呢？就是怕这些“烦人”烦呢，从早上烦到晚上，到了晚上才能得一点点清静，睡到床上的时候才感到菩萨在身边。所以要记住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有缘的种子要等到缘分的到来才会发芽。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如果是好的种子，等到它缘分到来的时候，它才会成熟。举个简单的例子：你小时候喜欢偷东西，现在你一直避开，控制自己不去偷东西。这个恶的种子虽然在你的身体里，但是它不发芽、不长大，就像没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8769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有一样。如果你纠集到一帮坏朋友，他们都很喜欢偷东西，那么你小时候的坏习惯在他们的身上得到了磁场，这个恶缘就成熟了，你就会和他们一起去偷东西了。所以我们不要做坏事，不要去碰那些不好的缘分，如贪、瞋、痴、去偷、去抢等等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如果我们能去抵制它的话，还有一个很好的优点，就是加速善缘的成熟。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你们没有恶的缘，你的善缘就会越来越快的成熟。为什么有的人求观世音菩萨的时候不灵呢？因为他身上有很多的恶缘没有消掉，所以他求菩萨就不灵；如果他的恶缘越来越少了，他在观世音菩萨面前磕头，一求就灵了。就说明他是一个很干净的人，菩萨一看就会帮助了，对不对？反之，如果你善缘很少，没有做很多好事、善事，没有去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8769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做功德，是不是加速了恶缘的形成呢？比如医生说让你晚上早睡，白天应该怎么样怎么样的，你不听医生的话，而且晚上睡得很晚，那你这个坏习惯时间一长是不是加速了你身体的健康变坏？师父虽然不懂什么医学，但是师父是在给你们讲道理听。就像有些产品它就是激活你身上的一些细胞，激活你身上那些原始的细胞，而这些细胞应该是等到你要用的时候才用的，讲不好听的就是等于仓库里的一些储存和积蓄，你不该用的时候你提早拿出来用了，有时作用会适得其反。举个简单的例子：吸鸦片就是这样。人为什么吸了鸦片之后跑到台上去会精神倍增呢？为什么会在台上像发疯一样的又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8769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唱又跳的呢？因为他们一个人在台上怕没有激情，他们要像发疯一样的才能唤起那么多人对他的精神，同样让那么多的人也像他一样发疯，这叫感染力，他依靠着这些毒品使他兴奋，而毒品的效果一过去，人马上就像瘫掉一样。因为他用了自身的能量体和他的储存、积蓄。犹如师父在开法会的时候，师父给人家讲解得很开心，讲得很有劲，等到大会一结束，人就想坐下来休息了。这是为什么呢？因为当你思想集中的时候，实际上你动用了你自己的储存。你们能明白师父讲这些话是什么意思吗？因为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人善种和恶种都有，你要把恶种灭掉、不要去动它；而把善良的种子要不停地用水去浇灌，你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-635"/>
            <a:ext cx="1129680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世界佛友大家好！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师父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8769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才能让善良的种子越长越大，才能克制自己的恶习和恶种。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脑子里善良的东西越多，恶念就会越少。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同样，脑子里恶念越多，善良的东西就越少。有些营养品就是刺激你的某个部位，让你把它刺激起来，但是可以刺激一些好的细胞，也可以刺激一些不好的细胞，这样反而造成了你的生理不平衡，会生出各种各样的怪病来。所以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人最要紧的是要调节自己的平衡。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人最要紧的就是要有心理的平衡点，而这个平衡点就在你的心里。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学佛就是学平衡。想得通就是平衡，你想不通就是心里不平衡，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对不对？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 师父给大家讲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善恶种子的成熟还在因果。</a:t>
            </a: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因为种子在的话，因</a:t>
            </a:r>
            <a:endParaRPr lang="en-US"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8769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果一定在，也就是你身体上有恶种、善种，有恶因和善因。能明白吗？如果给善种子的水分和养料多，那么这善种子就会长得快。如果你给恶种子的水分和养料多，那么恶种子就会越长越大，越长越大之后就变成了灾难。因为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恶果长到一定的时候，它一定会形成一个灾难。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比如你开始时是生气，生气之后心里就不平衡了，就会产生愤怒，产生愤怒之后慢慢地就变成仇恨，变成仇恨之后就慢慢地变成报复，变成报复之后就必须要有行为，这个时候就是造成你的灾难。这就是为什么世界上有那么多国家天天打仗，永远打仗，因为他仇恨的种子一直种在他这个国家里，他们的孩子从小生出来就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8769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知道仇恨。我们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学佛就是不要把恶因激活，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让它维持，这样对人体造成的危害是极少的。如果一个人身体上一点点不好的细胞都没有，这个人就没有免疫力。就像我们在澳洲时间呆得久了，去其它国家旅游后就容易伤风感冒。那么像非洲国家卫生条件很差，生活的时间长了，他们为什么不容易生病呢？因为我们太干净了，就没有免疫力了，所以在人体当中可以产生一些不好的细胞，就是恶因（只要你是人它一定会有的），但是你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一定要把善因盖过恶因，这样你才能产生真正的平衡点。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举个简单的例子：你们都会烧菜，如果你们烧一道糖醋菜，如果你们不放盐它甜的味道就特别怪。你们烧糖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8769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醋的东西必须放盐，然后再放糖、再放醋，那个时候它的味道就跟你单单放糖醋的味道是不一样的。就像一个人的手臂一样，伸出去必须要拉回来。你拉回来的目的是为了伸出去，如果不拉回来你是伸不出去的，对不对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你今天有恶的因，你把它抵制了，你善良的东西就出去了；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如果你不把恶的东西拉回来，正的东西就出不去。恶的东西要控制、要改正，并不是教你们把它搞的很大，不是让你们浇水和施肥的，而是要制止它、抵制克制它。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恶种恶果，善种善果，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所以恶果善果就是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“祸福无门”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四个字。祸福是怎么来的呢？是因为你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“唯人自招”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。祸是你自己招来的，福气也是你自己招来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46513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的。你今天的不好是你自己招来的，你今天的好也是你自己修来的。你今天的痛苦是你自己长时间种的恶因。你长时间地不好，你长时间地恨人家就造成了你的心脏出毛病，最后造成你的死亡。所以我们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学佛要懂得因果。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“因果”两个字师父给你们讲上一辈子也讲不完。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因果是人生最大的一个课题，也是佛菩萨交给我们的一个最大的责任。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因为你在人间，你必须要让每一个人都懂得因果定律。师父现在到处弘法，实际上就是告诉大家“因果”两个字。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60578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善恶种子的成熟。......它在人身体里取决于一个平衡点。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有缘的种子要等到缘分的到来才会发芽。......人最要紧的就是要有心理的平衡点，而这个平衡点就在你的心里。......一定要把善因盖过恶因，这样你才能产生真正的平衡点。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你今天有恶的因，你把它抵制了，你善良的东西就出去了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wenda20170604A   22:47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498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善恶有种类之分；不同种类的善恶不能相互平衡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问：善恶各有果报，是什么决定哪个先报？善有种类之分吗？恶有种类之分吗？（当然有）不同种类的善恶能相互障碍、平衡吗？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不能平衡的，只是相互受报。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恶怎么会没有种类？杀人犯、强奸犯、强盗、小偷都是恶，你说有没有种类之分呢？做一个大善人和做一个小善人，你今天把人家扶起来，做点小事情，和你救人一命，你说哪个善呢？（救人一命）好了，有没有不一样啊？（嗯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接下来回答你第二个问题，能不能恶大、善大来相互平衡？我可以告诉你，出纳就是出纳，会计就是会计。比方说，你本来有个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4.善恶有种类之分；不同种类的善恶不能相互平衡wenda20170604A   2247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0260" y="859790"/>
            <a:ext cx="490220" cy="4470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wenda20170604A   22:47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418973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坏习惯，在公司里边是小偷小摸。因为你不做好事，大家都骂你，“你这个人很坏，小偷小摸”。但是你真的变劳动模范了，拼命地做啊做啊，做好事情，实际上你过去小偷小摸的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这个阴影还在，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但是大家早就把你这个小偷小摸忘记了，人家都说你是个劳动模范，是一个好人。但是事实上你过去小偷小摸过吗？有的啊，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并不是说没有了，好像把它取消了。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不是平衡了，而是说，因为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你善大了，你的恶就小了，你恶大了，你的善就小了。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wenda20170616   01:10:47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498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平衡力是如何产生的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女听众：师父，今年1月5日，您博客上有篇博文《悲智双运，烦事无事》，师父您说：“其实慈悲本身就包含有智慧，一个有智慧的人，他一定会很慈悲，所以，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在智慧与慈悲心中，它的平衡能够产生一种非常强烈的东西，这就是佛法界经常讲的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‘悲智双运’。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”然后您在博文中解释了平衡感，但弟子还不是很明白，想请师父再详细开示一下平衡感是如何产生的。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答：心理平衡的人，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心中要有正能量才能平衡，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因为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负能量来的时候，你就要正能量压过它，你心中才能平衡。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举个简单例子，</a:t>
            </a:r>
            <a:endParaRPr sz="270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5.平衡力是如何产生的wenda20170616   011047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0260" y="817245"/>
            <a:ext cx="541655" cy="47307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wenda20170616   01:10:47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30035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每个人都发奖金，就是不发给你，如果是一般的人就跳了，去找领导闹了，但是有平衡力的人怎么想的？“我这么好，领导会不发给我吗？他们都有，唯独我没有，说不定明天给我一个更大的红包呢”，这就叫平衡力。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有信心、有自信、有能力的人才会产生平衡力。</a:t>
            </a:r>
            <a:endParaRPr sz="270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595630"/>
            <a:ext cx="11135360" cy="59099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Wenda20180422A   01:57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498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梦见臺長开示“修心有七个层次”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因为同修这几天都在修心，他就想把自己的这颗心修好，把持自己的正念，保持住，自己就很努力说：“我一定要保持住这样的状态才能好好学佛修心。”然后晚上师父就来了，意念跟他说“修心有七个层次”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答：实际上师父讲的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“修心七个层次”就是七个要素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（请问是哪七个呢？）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一般来讲，修心要七个窍门，就是修心的前行、修心的菩提心、恶缘的转化、终生的修持、圆满的标准、修心的誓言、修心的皈依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6.梦见臺-長开示“修心有七个层次”Wenda20180422A   0157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1370" y="876300"/>
            <a:ext cx="455930" cy="4318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Wenda20180422A   01:57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355409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标准。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修心的前行，然后修心讲的菩提心，怎么样再把恶缘转化为佛缘，再归结终生修持的方向，然后就是修心圆满的标准，修行的誓言和修心的学处——你修心到底是从哪里学的。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师父肯定是给这个人特别加持的，因为师父到梦中去跟他讲这个，我平时讲佛法还没有跟大家讲到过（明白了）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60578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恶种恶果，善种善果，......“祸福无门”......“唯人自招”。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因果是人生最大的一个课题，也是佛菩萨交给我们的一个最大的责任。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Wenda20170820A   39:45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498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一切都是因缘果报，不好好把握因缘就会产生果报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女听众：师父，咱们说“因缘果报”，如果按照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“看破因”“随顺缘”“承受果”“感恩报”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这种方式去修行，可以吗？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答：可以，蛮好啊（因为现在学佛了，我觉得一切都是缘分，而且有不好事情的时候，其实主要是上辈子的因没有种好，才会导致一系列后面的事情。“缘”也是，“果”也是，“报”也一样）对。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一个人因缘果报，全部都是自己造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（对）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自己不好好地把因缘把握好，你就产生果报，那你自己就要受报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（是的）所以很多人自己受报的时候还不知道怎么受报的呢！（是。早上去放生的时候，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7.一切都是因缘果报，不好好把握因缘就会产生果报Wenda20170820A   3945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9935" y="817245"/>
            <a:ext cx="516890" cy="49847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Wenda20170820A   39:45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498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那帮打鱼的船就在后面，我就觉得真是“不见棺材不落泪”啊）他以后下去的时候就知道了（对，到时候他们就知道苦了）来不及了。你到监狱里去问问看，哪一个人不后悔的？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是啊。但是他们做的时候根本就没有想过，“哎呀，我做这件事情会有这么严重，我会蹲监狱，我会……我这一辈子就这么完了”）对了。因为我们想，所以我们不会进监狱；因为他们不想，所以他们进监狱（是，就是因为他们不懂因果，太可怕）对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你懂因果，所以你就获益了；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他们不懂因果，他们就倒霉（以前我也不懂，碰到师父才知道原来佛法这么好，以前根本什么都不懂）对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Wenda20170820A   39:45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232537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啊。过去就知道磕头，又不知道好好学（是，就是因为遇到了师父，遇到这么好的法门，所以才能够明白人世间的一切）你记住了，心靈法門利国利民，爱国爱民，非常好的（是，我们走出去都是帮助人家）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wenda20170428   41:10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498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修到什么程度才能在天上有房子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：师父，近期有一个节目录音，您的法身带一位同修去了心灵净土，非常殊胜。您说心灵净土好几间都已经有主了，都是人间现在精进弘法、修行的弟子，在心灵净土已经有了他们的房子了（四百多位）请问师父，仅仅有莲花还是不行的吧？在人间修到什么程度就可以在心灵净土有房子呢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无私奉献，真正做功德，没有贡高我慢，无我的境界，这种人一定在天上，而且有自己的房子。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真的修行，帮助别人，不为自己的，这种人就是菩萨，菩萨在天上才会有房子，实际上讲到底</a:t>
            </a:r>
            <a:r>
              <a:rPr lang="zh-CN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，</a:t>
            </a:r>
            <a:endParaRPr lang="zh-CN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8.修到什么程度才能在天上有房子wenda20170428   411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8190" y="851535"/>
            <a:ext cx="516255" cy="48196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5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wenda20170428   41:10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498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能够在心灵净土上有位置的人，已经在人间修成菩萨了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哎呀，太好了，真的向他们学习）要学的。很多人，人间没房子，天上已经有房子了（这才是真正的房子，真正的家）对。永远了，几百万年，几千万年，而且永远不会下来的家。你现在在人间有再大的家有什么用啊？你要死的，对不对？（是。现在买个房子还成为房奴，死后又带不走）根本带不走的，而且这个房子又不是属于你的，人前脚死，后面人家就把你名字改了，死人能有房子吗？（是。师父，心灵净土现在多少房子已经有主了？）你放心了，这个房子是根据多少人自己生出来的。有多少人，天上有的是地方，你用不着担心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wenda20170428   41:10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498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的，不设上限，呵呵……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只要境界到了菩萨的境界，那边就出来了，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是这样吗？）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是这个概念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（师父，您是菩萨的境界，但是有的人境界已经下来了，那天上的房子接着就没有了，是这样理解吗？）没有了，是这样的。你现在有点悟性了。实际上就是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心不能随境转，你的心造万物，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你在天上实际上就是以你的心……过去有一个故事《芝麻开门》，实际上就是告诉你，你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心中有把锁，心中也有把钥匙，当你用你的钥匙把你的锁打开的时候，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你就看见里边无限的金银财宝。阿里巴巴把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wenda20170428   41:10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498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门打开了，实际上这个门是什么？用我们人间的话讲起来是智慧之门，其实用佛法讲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是上天之门，我们修成正果的无上正等正觉之门，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所以我们到了天上要什么有什么，你想什么，什么东西就出来。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师父，想拜见哪位菩萨，马上就到了那位菩萨的身边了，是这样吗？）那倒不一定，那倒没那么快。你想拜见哪位菩萨，哪位菩萨法身可以过来，但不是真身，是法身（哦。那也可以自己驾着云过去，比如去找臺長，就到臺長的家里，驾着云就过去了，是这样吧？）有点远。你找臺長是容易，比方说想去见观世音菩萨，观世音菩萨大开示的话，大家都得过去，因为这个时候是观世音菩萨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340" y="-635"/>
            <a:ext cx="1119505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释迦牟尼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             师父 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             2021年11月5日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wenda20170428   41:10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29654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在天上的真身开示，所以大家都去见真身。其实讲句简单话，我问你，现在全世界……他们法国共修组天天听我的录音，这个声音是不是卢臺長？是的。他们不是跟臺長在一起，看着照片，听着声音不就跟活人一样吗？他们为什么参加法会？那是真身啊（对对对，明白了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42747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7205" y="274955"/>
            <a:ext cx="11231880" cy="61506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30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0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修到一定程度，各种各样的境界都会显前，要能稳住自己、要能克制自己不被境界所转，精进修行。</a:t>
            </a:r>
            <a:endParaRPr sz="30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30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lang="en-US" sz="30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0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有缘的种子要等到缘分的到来才会发芽。......人最要紧的就是要有心理的平衡点，而这个平衡点就在你的心里。......一定要把善因盖过恶因，这样你才能产生真正的平衡点。</a:t>
            </a:r>
            <a:endParaRPr sz="30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30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lang="en-US" sz="30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0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恶种恶果，善种善果，......“祸福无门”......“唯人自招”。</a:t>
            </a:r>
            <a:endParaRPr sz="30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广播讲座一《4、净化心灵、找回本性》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菩萨说，至高无上的法就是心。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就是说，一个人最高尚的东西就是自己的良心，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万法唯心造。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靠什么样的法让我们学佛、让我们精进、让我们涅槃，那就是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正悟的心，实际上就是至高无上的、纯洁的心灵。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下面臺長跟大家讲讲，人的根源是什么。人的根源就是人心，因为人心就是人的本性，是人的根。人的良心好坏是人的根本。如果一个人连良心都没有了，他还能够成为人吗？很多动物就是因为没有良心，才会吃人。所以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人心是根，行为、语言是源。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不管说什么话，做什么事情，都是和我们有关系的都是在种缘，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不是善缘，就是恶缘。今天你讲了好话，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行的是善业，那么出来的就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4" name="Baihuafofa20101010四净化心灵找回本性01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18185" y="734695"/>
            <a:ext cx="619125" cy="6191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广播讲座一《4、净化心灵、找回本性》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是善缘。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如果今天做了很多坏事，比如去偷、去抢，得到的缘就是恶缘。很多听众问臺長，“卢臺長，为什么我这辈子吃这么多的苦啊？”你知道为什么会这么苦吗？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一个人的苦是由自己造出来的，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行为、语言和良心坏了，就会造成恶缘，人就会受到苦的报应。     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我们要把自己的心和身分开。身体是客人，心灵才是我们真正的主人。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如果我们的良心好了，身体是随着良心的。不管是在做好事还是坏事的时候，人都是先有念头，然后才在行为上表现出来。无论如何，我们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要学会保持一颗平安的心、平静的心。起心动念无不是业。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当我们的行为不断地变好的时候，我们的心灵就是不断地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广播讲座一《4、净化心灵、找回本性》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42100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在净化。心在不断净化的时候，行为也在不断地进步。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心灵的净化和行为的变好是相辅相成、互相促进的，修心和修行要并驾齐驱。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很多人以为修行就是多做善事、好事。臺長告诉大家，仅仅修行是得不到智慧的。而有些人呢，就只知道念经，不懂得帮助别人、不懂得布施，这就是修的小乘佛法，只为自己修，所以他们的行为很难修好。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修心和修行是不能分开的，身是客，心是主，修心和修行一定要融合在一起。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349200" y="58575"/>
            <a:ext cx="11545200" cy="62630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sz="35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结束语 </a:t>
            </a:r>
            <a:endParaRPr sz="35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本次共修如有不如理不如法的地方，请南无释迦牟尼佛，南无观世音菩萨，恩师盧軍宏臺長，龙天护法慈悲原谅，给我们智慧。加持我们正信正念、如理如法的修心修行，破一品无明，证一分法身！ 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200000"/>
              </a:lnSpc>
            </a:pP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0" y="865505"/>
            <a:ext cx="12191365" cy="29845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b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  <a:sym typeface="可可唯自强者强" panose="020B0503020204020204" charset="-128"/>
              </a:rPr>
            </a:br>
            <a: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善恶果报，唯人自招</a:t>
            </a:r>
            <a:endParaRPr lang="zh-CN" altLang="en-US" sz="54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39700" y="4022725"/>
            <a:ext cx="1214247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</a:rPr>
              <a:t> </a:t>
            </a:r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学佛，要越学越精进；修心，要越修心越明；做人，要越做越像人；境界，要越修越像菩萨。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你们一定要围绕着这些去做，而且越修境界越高。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修到一定程度，各种各样的境界都会显前，要能稳住自己、要能克制自己不被境界所转，精进修行。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什么是福气？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一个人的福是修来的，一个人要懂得知福，要懂得惜福。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什么叫知福？其实每个人本身都是有福气的，而你怎么样使它延续下去呢？同样，每个人的身上都具有他本身的福气。那么为什么你会有福气？而他没有呢？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每个人的福气是根据他的修为所产生的结果。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就像土地一样，你在土地里种什么它就长什么。你种下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524510"/>
            <a:ext cx="11540490" cy="504063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不好的因，它长出来的就是不好的果。如果你种下去的是一颗好的西瓜籽，它长出来的就是一棵好西瓜苗，将来结的就是一个好西瓜；如果你种下去的是一颗不好的西瓜籽，它将来结的一定是一个不好的西瓜。所以土地是不会变的，也就是说人的本身的福气都是有的。那么为什么有的人有福气？而有的人没有福气呢？是因为他的业障太大，把他自己的福气遮盖住了。为什么有些人有福气呢？是因为他一直不停地在做善事、做功德、做好事，所以他的福气就会一直延续下去。不要怪人家有没有福气，实际上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祸福都是自己造成的。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学佛，要越学越精进；修心，要越修心越明；做人，要越做越像人；境界，要越修越像菩萨。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修到一定程度，各种各样的境界都会显前，要能稳住自己、要能克制自己不被境界所转，精进修行。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Wenda20171110  15:44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如何理解“灵不随缘转”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男听众：师父开示过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“心不随境转，灵不随缘转”。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第一句我们比较好理解，第二句的意思是什么？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答：灵魂，离开身体、离开肉体的才叫灵，分成主灵和分灵，你的本性是不是也叫灵啊？（对）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你的本性、良心，第九意识当中的、阿摩罗识的这个本性，如果你能够常驻在本性当中，你这个灵魂永远在本性当中活着，任何缘分来了，你都如如不动，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是不是“灵不随缘转”了？（师兄的理解说，我们本来就有一些我们应该修的方法，如果有外缘也不应该去改变自己本来应该修的方法。是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十九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1.如何理解“灵不随缘转”Wenda20171110   1544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6295" y="953135"/>
            <a:ext cx="473075" cy="3873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10396</Words>
  <Application>WPS Presentation</Application>
  <PresentationFormat>宽屏</PresentationFormat>
  <Paragraphs>272</Paragraphs>
  <Slides>45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8" baseType="lpstr">
      <vt:lpstr>Arial</vt:lpstr>
      <vt:lpstr>SimSun</vt:lpstr>
      <vt:lpstr>Wingdings</vt:lpstr>
      <vt:lpstr>Microsoft YaHei</vt:lpstr>
      <vt:lpstr>Wingdings</vt:lpstr>
      <vt:lpstr>KaiTi</vt:lpstr>
      <vt:lpstr>可可唯自强者强</vt:lpstr>
      <vt:lpstr>Yu Gothic UI</vt:lpstr>
      <vt:lpstr>华康圆体W8</vt:lpstr>
      <vt:lpstr>SimHei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点滴心度</cp:lastModifiedBy>
  <cp:revision>192</cp:revision>
  <dcterms:created xsi:type="dcterms:W3CDTF">2019-06-19T02:08:00Z</dcterms:created>
  <dcterms:modified xsi:type="dcterms:W3CDTF">2022-03-08T14:08:39Z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1033-11.2.0.10463</vt:lpwstr>
  </property>
  <property fmtid="{D5CDD505-2E9C-101B-9397-08002B2CF9AE}" pid="3" name="ICV">
    <vt:lpwstr>FFBF1A6DD4764C2E8F61C9EF1BA73731</vt:lpwstr>
  </property>
</Properties>
</file>