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83" r:id="rId9"/>
    <p:sldId id="284" r:id="rId10"/>
    <p:sldId id="285" r:id="rId11"/>
    <p:sldId id="266" r:id="rId12"/>
    <p:sldId id="263" r:id="rId13"/>
    <p:sldId id="286" r:id="rId14"/>
    <p:sldId id="287" r:id="rId15"/>
    <p:sldId id="288" r:id="rId16"/>
    <p:sldId id="289" r:id="rId17"/>
    <p:sldId id="291" r:id="rId18"/>
    <p:sldId id="292" r:id="rId19"/>
    <p:sldId id="293" r:id="rId20"/>
    <p:sldId id="294" r:id="rId21"/>
    <p:sldId id="290" r:id="rId22"/>
    <p:sldId id="295" r:id="rId23"/>
    <p:sldId id="296" r:id="rId24"/>
    <p:sldId id="297" r:id="rId25"/>
    <p:sldId id="298" r:id="rId26"/>
    <p:sldId id="299" r:id="rId27"/>
    <p:sldId id="301" r:id="rId28"/>
    <p:sldId id="302" r:id="rId29"/>
    <p:sldId id="303" r:id="rId30"/>
    <p:sldId id="300" r:id="rId31"/>
    <p:sldId id="304" r:id="rId32"/>
    <p:sldId id="305" r:id="rId33"/>
    <p:sldId id="306" r:id="rId34"/>
    <p:sldId id="307" r:id="rId35"/>
    <p:sldId id="308" r:id="rId36"/>
    <p:sldId id="309" r:id="rId37"/>
    <p:sldId id="280" r:id="rId38"/>
    <p:sldId id="310" r:id="rId39"/>
    <p:sldId id="281" r:id="rId40"/>
    <p:sldId id="311" r:id="rId41"/>
    <p:sldId id="312" r:id="rId42"/>
    <p:sldId id="313" r:id="rId43"/>
    <p:sldId id="315" r:id="rId44"/>
    <p:sldId id="316" r:id="rId45"/>
    <p:sldId id="317" r:id="rId46"/>
    <p:sldId id="262" r:id="rId47"/>
  </p:sldIdLst>
  <p:sldSz cx="12192000" cy="6858000"/>
  <p:notesSz cx="6858000" cy="9144000"/>
  <p:embeddedFontLst>
    <p:embeddedFont>
      <p:font typeface="Microsoft YaHei" panose="020B0503020204020204" pitchFamily="34" charset="-122"/>
      <p:regular r:id="rId51"/>
    </p:embeddedFont>
    <p:embeddedFont>
      <p:font typeface="KaiTi" panose="02010609060101010101" charset="-122"/>
      <p:regular r:id="rId52"/>
    </p:embeddedFont>
    <p:embeddedFont>
      <p:font typeface="可可唯自强者强" panose="020B0503020204020204" charset="-128"/>
      <p:regular r:id="rId53"/>
    </p:embeddedFont>
    <p:embeddedFont>
      <p:font typeface="SimHei" panose="02010609060101010101" charset="-122"/>
      <p:regular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font" Target="fonts/font4.fntdata"/><Relationship Id="rId53" Type="http://schemas.openxmlformats.org/officeDocument/2006/relationships/font" Target="fonts/font3.fntdata"/><Relationship Id="rId52" Type="http://schemas.openxmlformats.org/officeDocument/2006/relationships/font" Target="fonts/font2.fntdata"/><Relationship Id="rId51" Type="http://schemas.openxmlformats.org/officeDocument/2006/relationships/font" Target="fonts/font1.fntdata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3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5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78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79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80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8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3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6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88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0.xml"/><Relationship Id="rId2" Type="http://schemas.openxmlformats.org/officeDocument/2006/relationships/tags" Target="../tags/tag89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1.xml"/><Relationship Id="rId2" Type="http://schemas.openxmlformats.org/officeDocument/2006/relationships/tags" Target="../tags/tag90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2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3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4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5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7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2.xml"/><Relationship Id="rId3" Type="http://schemas.openxmlformats.org/officeDocument/2006/relationships/image" Target="../media/image2.png"/><Relationship Id="rId2" Type="http://schemas.microsoft.com/office/2007/relationships/media" Target="../media/media8.mp3"/><Relationship Id="rId1" Type="http://schemas.openxmlformats.org/officeDocument/2006/relationships/audio" Target="../media/media8.mp3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5.xml"/><Relationship Id="rId3" Type="http://schemas.openxmlformats.org/officeDocument/2006/relationships/image" Target="../media/image2.png"/><Relationship Id="rId2" Type="http://schemas.microsoft.com/office/2007/relationships/media" Target="../media/media9.mp3"/><Relationship Id="rId1" Type="http://schemas.openxmlformats.org/officeDocument/2006/relationships/audio" Target="../media/media9.mp3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9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70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7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3980" y="6360160"/>
            <a:ext cx="447040" cy="4413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真正的法喜是要打通气脉，......真正的打通气脉，是打通脑子里的气脉，......法喜是从上脉来的，是从境界上来的，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......学佛的人才会有法喜，......如果没有一个正确的、能打通向上经络的境界，那就不叫法喜。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shuohua20130208  21:02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“上脉”、“拙火”、“法喜”的关系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女听众：请问“上脉”、“拙火”、“法喜”的关系，是不是可以理解为，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念经、修心、做功德，慢慢就有拙火出来，它可以通上脉，得到法喜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答：对。因为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当一个人法喜的时候，他的经络、大周天、小周天一定是打开的，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所以你去看，一个人开心的时候，脸红红的，整个气脉都打开，这就是法喜。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修心修到自己什么都想通了，精神面貌会变化，各方面都法喜，看见谁都开心，这本身就是一种拙火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（这种变化自己能够控制吗？）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好和坏不受人家控制的人就能控制。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1.“上脉”、“拙火”、“法喜”的关系shuohua20130208_2102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1365" y="861060"/>
            <a:ext cx="574040" cy="5588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shuohua20130208  21:02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258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现在的人情绪都受人家控制了，所以控制不住自己。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（这个“拙火”毕竟有点看不见摸不着，那么自己会有什么样的实质感受吗？除了那种开心，是否有医学上的诊断？）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实质的感受就是你非常亢奋，因为你看得到前途、看得到光明。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举个简单例子，比方说我们要过圣诞节了，很多人就开始亢奋了，为什么？因为他想到他将有一个月的假期，半个月可以到某某岛上去度假，天天上班的时候就很亢奋，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做事情都很有劲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（听懂了）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wenda20160325  26:17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怎样将悲愍心和欢喜心圆融起来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男听众：菩萨的“慈悲喜舍”四无量心，感觉其中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悲愍心和欢喜心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是有点对立的。请问师父，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菩萨是怎样将这两种心圆融起来的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答：这个你们要跟师父学学了，师父这两种心学得非常好。我有时候非常难过、生气的时候，你看我一会儿就笑了，很多人是笑不出来的。因为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当你的心中拥有悲愍的时候，你心中一定有法喜在；有法喜的时候，一定有悲愍心的。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举个简单例子，你在家里，孩子回来看爸爸妈妈了，爸爸妈妈开心吗？法喜吗？（嗯，法喜）法喜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2.怎样将悲愍心和欢喜心圆融起来wenda20160325_261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450" y="861060"/>
            <a:ext cx="543560" cy="52895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wenda20160325  26:17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的时候，想到孩子过三天来看看我，三天之后就要走了，难过吗？（难过）悲愍了，所以他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悲愍心跟法喜心是在一起的，所以叫“慈悲喜舍”。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有时候一个人，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悲愍心是从内心产生的对人间事物的一种用崇高境界感叹型的理解，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哎呀，这个世界……哎呀，这个世界真可怜啊，作孽啊……就是这种。欢喜心是什么呢？哎呀，真的，还好我真的知道佛法了，我才懂得什么叫悲愍，才知道“哎呀，这么可怜啊”。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因为我学佛了，我不学佛，我哪来这么多的开心啊？我因为学佛了，我才开心，虽然我可怜别人，但是我心中更珍惜我自己所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wenda20160325  26:17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83362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得到的这种欢喜心。</a:t>
            </a:r>
            <a:r>
              <a:rPr sz="2700" b="0">
                <a:solidFill>
                  <a:schemeClr val="tx1"/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为什么？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因为我弘扬佛法，因为我得到了佛法，我才知道人间的真正意义。这个时候有这种法喜在心中的。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再举个简单例子，一个小孩子过去从来不懂得好好做功课，调皮捣蛋，妈妈一直很悲愍心，觉得“哎呀，很可怜这孩子，怎么不懂啊？”等到哪一天孩子说：“妈妈，我懂了，我真的再也不玩了，我现在好好地读书了，我知道读书要怎么样怎么样……”妈妈：“好孩子啊！”一边悲愍他，一边开心得流出了眼泪，这开心就叫法喜。共同存在，并不相矛盾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343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师父把这个法喜给你们拉开来讲，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当这个喜气通过你全身的经络之后，会产生一种感觉，这种感觉会让你感觉开心，这种感受是快乐的感受，这种快乐就叫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法乐。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法乐就是法喜，有一点欢喜，又有一点快乐，这种快乐就叫法乐。法乐是一种无形的快乐，无形的快乐就是看不见摸不着的快乐。比如明天是假期，你就会有一种无形的快乐，心里感觉高兴，因为可以休息了，而你不会一直把这个假期放在心里的，但是就是这个无形的快乐，让你与人讲话时心里感觉一种快乐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这种无形的快乐，在你的心中无形的存在了，这就是内涵的、内在的、无形的快乐，这种快乐充实着你的全身，打开了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343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你的经络，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让你感觉到一种从来没有过的无比的欢愉，这是一种没有办法形容和比拟的快乐，因为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这是充满智慧的喜悦。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吃到嘴里后的感觉叫味感，即味道的感觉；眼睛看到的叫观感，这些都叫法乐。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吃素会吃得很开心，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因为我没有杀生，吃的都是自然的东西，所以就会产生一种法乐。我眼睛看出去都是好人，我不看黄色的东西等等，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这个眼睛就是很正的眼睛，叫观感，也是法乐的一种。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眼睛看出去的都是正的东西，你脑子里就是有正的东西，经常去看不好的东西，你脑子里就是有不好的东西（邪念）。师父把佛法用白话讲解给你们，讲到你们的心里去，然后再给你们分析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8343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透彻，让你们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明白什么是法喜，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等你们明白了，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马上就会法喜充满。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当气脉通的时候，会产生一种持久的、泛泛的快乐，但是不能执著这种快乐。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一个人快乐之后哪怕是法喜也不能执著，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执著就会迷进去，就会出偏差。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比如当一个人说：我是学过佛的，我过去怎样怎样的，这个人就是执著，执著于自己已经学过的一点点东西，用它充实着自己的整个灵魂和肉体，又如何接受另外一种新的事物呢？如果一个人执著了，方向就会出偏差，因为执著这种快乐之后，而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这种快乐是小定之后产生的幻感，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当一个人小定时，就是一个人忽然之间好像醒悟过来了。比如原来我念经可以找到好的工作，那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37172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么我念《准提神咒》去刮六合彩也能赢了。这就是小定之后方向偏了，执著就出来，方向和目的都不正，你们说会刮到六合彩吗？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这种幻觉的感觉是不真实的，一晃就会过去，是不能永恒的，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是不能久恒的。这种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不能持恒的态度，在禅宗里就叫初禅。初禅是禅宗里打坐之后刚刚有点幻觉，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比如能看见菩萨了或能看见一些灵界的东西。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当这个喜气通过你全身的经络之后，会产生一种感觉，这种感觉会让你感觉开心，这种感受是快乐的感受，这种快乐就叫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法乐。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这种无形的快乐，在你的心中无形的存在了，这就是内涵的、内在的、无形的快乐，这种快乐充实着你的全身，打开了你的经络，...这是充满智慧的喜悦。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Wenda20171217A   03:20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不以物喜和法喜充满的“喜”有何区别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女听众：师父教我们要常怀欢喜心，不以物喜里的“喜”和法喜充满的“喜”有什么不一样吗？请师父开示。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答：不以物喜，就是不要觉得人间的一些东西被你贪到了，你就很开心，这是一个“喜”；还有一个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法喜的“喜”，那是心里明白了、开悟了。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这个“喜”和物喜的“喜”是两个概念，一个是人间物欲之“喜”，一个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是明心见性之“喜”，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两个“喜”一样吗？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（师父，有时候我们打通电话了，非常法喜，我们怎样在法喜充满的时候也不忘乎所以，做到心不被境所转呢？）这个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法喜是比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3.不以物喜和法喜充满的“喜”有何区别wenda20171217A_032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6905" y="875665"/>
            <a:ext cx="603885" cy="52895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Wenda20171217A   03:20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较干净的，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根本不存在什么……不一样，人间的“喜”不叫“法喜”，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加了一个“法”字，它已经不是自私的欢喜了。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比方说，史泰龙来了，你跟他签了个字，拍了张照片，你开心吧？这种是欢喜。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法喜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是什么，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那是一种开悟、一种理解，对人生的不执著，放下了，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那种喜悦心情不一样的，不是人间之喜，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那是超脱人间之喜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（有时候，比如打通师父电话了，那种喜悦……）那就是法喜，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那是无私的喜悦，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不是挺开心的？举个简单例子，你要是现在能够看见观世音菩萨，你法喜吗？师父看见观世音菩萨，我当然法喜了，菩萨来了，第一个是尊敬，第二个是法喜，就这么简单了。昨天看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Wenda20171217A   03:20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6125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见弥勒佛来了，师父开心得不得了。你说“你不能法喜啊”，一看见弥勒佛来了，“哎哟，我要控制好，我不要欢喜”，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你看见菩萨法喜的话，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是一种内心自然、纯洁感情的流露，那种从法流出来的，内心的法流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啊，不是用现在的话讲，物质流露出来的那种“喜”，不是人间欲望，看到物质所流露出来的一种欢喜，那种是欢喜，不叫法喜。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Wenda20200809   04:04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如何理解“无为境界以禅悦法喜为食”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男听众：师父，一个音频中，佛陀说道：“修道也是这样，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涅槃以不放逸为食，无为境界以禅悦法喜为食。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”师父，您能开示一下第二句吗？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答：当一个人打坐修禅之后，他会产生一种法喜的。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法喜的人就是没有烦恼，没有烦恼的人就叫禅悦。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如果你打禅进入一种涅槃了，你就是很开心的，你想通了，就是通过坐禅你想通了。想通的话，你不会烦恼，对不对？（那这就是无为境界了？）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“无为境界”就是你做任何事情都没有目的了。你没有目的地去做任何事情的话</a:t>
            </a:r>
            <a:r>
              <a:rPr lang="zh-CN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</a:t>
            </a:r>
            <a:endParaRPr lang="zh-CN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4.如何理解“无为境界以禅悦法喜为食”wenda20200809_040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1040" y="901700"/>
            <a:ext cx="528955" cy="52895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Wenda20200809   04:04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03339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你说说看，你当然开心了。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你帮助别人没有目的，多开心啊；你帮助了别人总是希望人家能够回报你，回不到你不就痛苦了？（对对。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帮助别人没有目的，那你做出来的就是功德，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是这样理解吗？）对啊，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功德的话，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你不但要帮助别人，而且要无私的。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要无私地帮助别人，而且是一种无缘大慈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（明白了）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074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念佛有四种方法：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持名，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就是念佛的时候先要持名，在念经之前，一定要先讲请南无大慈大悲观世音菩萨保佑我如何如何。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观像，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看着观世音菩萨的像念经，心里会纯洁。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观想，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就是脑子里观想观世音菩萨，但是观想很难，刚开始学佛念经的人，稍不留神很容易走火入魔。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实相，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就是实实在在看到的东西，也就是实实在在的，我不想任何东西，看到什么就是什么，什么都不往脑子想。实相的意思就是自然的，不往心里去的东西，不要用心去执著地想，我要看到观世音菩萨。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实相修心，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念经到最后，也会看到菩萨的，菩萨会到你的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074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眼睛前面来，不是你想不想看见，而是你不想看见也能看见。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实相妙理，实相它有一个非常玄妙的道理，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就是说当你所看到的任何东西，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你只要心里一想到它像什么，它就会变成什么，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是随你的心变现的，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这就叫妙相，然后转换为妙理，就是实相妙理。师父经常给你们讲献心香，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献心香就是实相妙理。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对着天空想着自己供的佛菩萨，然后拜拜，在天空上就会出现一尊你家里供拜的佛菩萨，想出来的就是妙相。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亲证实相，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就是你亲眼证实了这个实实在在的相，叫亲证实相。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最后师父提醒大家，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妄语是一切恶业的根本，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当一个人开始做坏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31864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事的时候，就开始说谎了。妄语是你犯罪造业的根本，当一个人造业做坏事的时候，第一个做的事情就是妄语（撒谎）。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那么怎样去除杂念呢？去杂念的方法之一，就是微闭目可化解，犹如昏睡前时，什么都记不住，脑子是空的，杂念才可去除，但是时间不能长，所以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用微闭目的方法，念经去化解杂念。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123063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持名，观像，观想，实相，......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实相妙理，实相它有一个非常玄妙的道理,......是随你的心变显的，......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献心香就是实相妙理。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亲证实相,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Wenda20180420   21:51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1622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观想观世音菩萨的问题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男听众：关于观想的问题，我有时静下心来念经观想观世音菩萨的时候，能远远地观想得很清楚观世音菩萨的音容笑貌，但是想把画面一拉近，就看不清楚了，局部的话就看不清了，这是么回事呢？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观想本身就是一种看，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你能够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看到、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能够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想到，合二为一。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你今天看见菩萨了，就是你的福气，所以你也没有必要说“我一定要怎么样怎么样”。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随缘，看见也随缘，看不见也随缘，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佛在心中留就可以了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（对的，感恩师父慈悲开示）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5.观想观世音菩萨的问题wenda20180420_215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6280" y="817245"/>
            <a:ext cx="514350" cy="4984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480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wenda20161028  01:27:19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1622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臺長法身开示妙法真相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女听众：师父，您的法身经常给弟子讲法。前几天，师父您讲法，但是都是文言文，弟子好像不能明白，我念一下，请师父开示一下好吗？2016年9月20日上香前，您说：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“宇宙空相，虚实有别，心无别，则无别。色即是空，空即是色。受想行识，皆因心而起。一切有为相，皆属虚妄。净念相继，非真非妄。似空非空，悟而不空，妙法真相。”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答：这个就是叫大家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开悟，看穿看破，放下啊。人生一切都是妙相，实际上人生就是空无的，似是而非，非有非非有。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6.臺長法身开示妙法真相wenda20161028_871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1040" y="817245"/>
            <a:ext cx="528955" cy="4838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wenda20161028  01:27:19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1622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（师父您还说：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“是我弟子，非我弟子。观音弟子，即我弟子。我亦无我，何为生我，我本虚妄，幻灭真相，直了成佛。”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这是您继续跟弟子开示说的，师父您说说）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听都听不懂，怎么跟你讲呢？呵呵，讲错了，不应该跟你讲的。很多人说是师父的弟子，你说是我的弟子吗？是，今天是，不好好修就不是了；你说不是我的弟子，是观世音菩萨的弟子，对啊，观世音菩萨的弟子也是由师父把他介绍给观世音菩萨，又是师父的弟子又是观世音菩萨的弟子。这就是前面讲的。所以一个人要珍惜，哪一天连自己师父都不要他了，你说这个人已经到极点了吧，就是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wenda20161028  01:27:19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791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等于一个父母亲都不要自己的孩子了，这个人一定一塌糊涂了。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（您开示的都是文言文，不像白话里讲解的白话，所以我就感觉有的不能理解。师父您最后又说了一段：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“真非真，假非假。善非善，恶非恶。有就是无，无就是有。无中生有，有中生无，虚实二相，非真非妄。”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弟子感觉不是很明白，觉得您讲得很深，我只是了解浅层次的）你赶快去看《白話佛法》，师父都讲过的，我不知道第几册，这个“非真非有，无我无相”，这种我全部讲过的。你要多看《白話佛法》，好吗？（好的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臺長开示解答来信疑惑 （九十二）》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1622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关于“绝对非真非妄”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同修问：白話佛法四第六篇，修心念经随缘为之里面有一段话真的理解不了，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妄念其实纯粹是圆融之真实相也。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如果你认为绝对非真非妄，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你如果把它看成一个原灵的绝对，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那只有一个东西是真正绝对的，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就是圆融后之真相也。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就是说，如果你把人间的东西看成绝对，那你绝对是错了，因为它不是真相。但是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如果你把这个绝对看成是自己的本性，那你就拥有圆融之相。</a:t>
            </a:r>
            <a:endParaRPr sz="270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答：一个人把事情要做好做圆融包容一点，就会想出很多思维，其实都是妄念是做不到的。今天想要解决这个事情，会不会有很多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臺長开示解答来信疑惑 （九十二）》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5598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思维，比如想跟太太和好了，要家里弄干净一点……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想出来的事情就是妄念。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一些人把人间的事情看成是绝对，但是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这个世界是无常的，哪有绝对的事情？这个人绝对好人，过段时间变坏了，无常的。这些都只是表相，并不是真实的东西。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圆融之相，当你心中能够圆融包容别人之后，心中产生慈悲心，真正的本性就会出来，这就是真相出来了。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61506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30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0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真正的法喜是要打通气脉，......真正的打通气脉，是打通脑子里的气脉，......法喜是从上脉来的，是从境界上来的，</a:t>
            </a:r>
            <a:endParaRPr sz="30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30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30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0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当这个喜气通过你全身的经络之后，会产生一种感觉，这种感觉会让你感觉开心，这种感受是快乐的感受，这种快乐就叫</a:t>
            </a:r>
            <a:r>
              <a:rPr sz="30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法乐。......这种无形的快乐，在你的心中无形的存在了，这就是内涵的、内在的、无形的快乐，这种快乐充实着你的全身，打开了你的经络，......这是充满智慧的喜悦。</a:t>
            </a:r>
            <a:endParaRPr sz="30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30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30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0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实相妙理，实相它有一个非常玄妙的道理,.....是随你的心变显的，......亲证实相,</a:t>
            </a:r>
            <a:endParaRPr sz="30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123063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真正的法喜是要打通气脉，......真正的打通气脉，是打通脑子里的气脉，......法喜是从上脉来的，是从境界上来的，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......学佛的人才会有法喜，......如果没有一个正确的、能打通向上经络的境界，那就不叫法喜。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三《5、法喜转换，战胜欲望》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47682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法喜是闻到佛法了，非常欢喜。另外，在娑婆世界里能够找到真法，也是很喜欢。法喜指的是你心中明白了道理之后所产生出来的一种喜悦。明白道理就是佛性出来了，你明白道理后，出来的那种喜悦才叫法喜。法喜是在人世间最好的感应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如果用我们人最本性的东西来感应这个世界上的所有事物，你就会法喜充满。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如果你用菩萨的心去对待一切事物，你得到的就全部是菩萨的东西。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我今天用慈悲心对你好，你肯定会对我好，开心吧？这就是法喜。这个就是付出和得到。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123063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当这个喜气通过你全身的经络之后，会产生一种感觉，这种感觉会让你感觉开心，这种感受是快乐的感受，这种快乐就叫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法乐。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这种无形的快乐，在你的心中无形的存在了，这就是内涵的、内在的、无形的快乐，这种快乐充实着你的全身，打开了你的经络，...这是充满智慧的喜悦。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《无所住而生其心》 视频 200328C（二十七）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501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师父希望大家一定要懂得，我们学佛做人多行善，福报自然就增加得快，所以做善事也是最重要的，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要欢喜地去做。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很多人做善事，一般都是“哎呀，我要做点功德了”，要非常欢喜——“我今天拖地板拖得非常开心”“我今天念经念得非常法喜”“我今天听课，觉得无上的菩提心在心中，因为我学了更多，我可以救度更多的有缘众生”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只要你把这个思维——大乘佛法这种慈悲心的思维展开了，展开得多高多远，那你是无量无边，你就拥有了无量无边的功德。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很多人不知道什么叫功德，一个善事可以成为一个功德，同样，一个人做了一件很大的善事，它也会变成福德。这就是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你的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4" name="7.《无所住而生其心》 视频 200328C（二十七）（节选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55320" y="861060"/>
            <a:ext cx="528955" cy="4679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《无所住而生其心》 视频 200328C（二十七）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23869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境界用有所住心去做还是无所住心去做，这就是我们人心一个最根本的基础。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希望大家的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菩提心自然地生出，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不为功德去做，懂得放下，做了就放下，不去斤斤计较人间的烦恼，体悟人生无我的境界，这就是你学佛的基础。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492760" y="123063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持名，观像，观想，实相，......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实相妙理，实相它有一个非常玄妙的道理,......是随你的心变显的，......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献心香就是实相妙理。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亲证实相,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（广播讲座）《五十四》 念出智慧 学出本性2012-0</a:t>
            </a:r>
            <a:r>
              <a:rPr lang="en-US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2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-</a:t>
            </a:r>
            <a:r>
              <a:rPr lang="en-US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12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501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当你实相的话，实际上你明白你在人间所有的真相，它是一种全体的显露，也就是说，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整个让你看穿了这个世界，让你又能够明白这个世界，这就是实相，而且实相属于妙理，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也就是说非常美妙、奇妙的理念，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让你能够有实实在在的明相出来，它显示出来的话，就能够让你看到我们所说的四圣道和西方妙境。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因为你的境界是菩萨了，所以，你做梦经常会做到天上，因为你是佛了，所以你经常会超脱四圣道，所以，我们做人要彻底地圆融，要彻底地能够明白显现自己所有的一切。这就是为什么台長经常跟大家讲，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我们学佛一定要有一些想象，看着观世音菩萨的像。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台長教大家的方法是不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4" name="8.（广播讲座）《五十四》 念出智慧 学出本性2012-02-12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55955" y="846455"/>
            <a:ext cx="544195" cy="4984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（广播讲座）《五十四》 念出智慧 学出本性2012-0</a:t>
            </a:r>
            <a:r>
              <a:rPr lang="en-US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2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-</a:t>
            </a:r>
            <a:r>
              <a:rPr lang="en-US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12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24993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要看得太久，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能够看一分钟、半分钟，然后开始念经，等于把观世音菩萨的形象先映入自己的心中，然后心才会清净，再持咒，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再想象一下我是菩萨，我现在是学着观世音菩萨在救度众生，然后你的实相就会出来，实实在在的相，就是你的本性。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谈谈超自然的喜悦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</a:rPr>
              <a:t> </a:t>
            </a:r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今天给大家讲</a:t>
            </a:r>
            <a:r>
              <a:rPr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富润屋，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德润身。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富润屋就是有钱，只能让你的家外表富丽堂皇，而不能让你的身体健康，这叫富润屋。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有德能的人，才能得到身心健康，这叫德润身。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所以我们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要找德，而不是找富。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 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们人在世界犹如海上有两艘船，这两艘船像无头苍蝇一样在乱开，一艘船叫名，另一艘船叫利。人就像这两艘船一样在海上乱撞，没有目标，迷茫地在横跨着人生的苦海，都是为了一个名利。鸟为食亡，人为财死，以为是对的，正确的，实际上这完全是错误的概念。师父告诉你们世间有两种情，一种是情为名，一种是情为利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名利在情理之中，又在情理之外。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你可以为名，可以为利，这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在情理之中；在情理之外，就是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当你的境界提升了，就会把这个名利视为粪土。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当你的境界提高时，名也没有用了，利也没有用了，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而你的心灵是最富有的。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 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师父现在给大家讲，什么叫法喜？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法喜与身和心都有关系的，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首先从精神上讲，就是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心必须进入一些境界，而不是一般的喜悦。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一般的喜是比如说一个笑话，大家笑一笑就没有了，只是暂时的，而不是从内心发出来的。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真正的法喜是要打通气脉，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当一个人说一个高尚的笑话时，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气场是往上面升的，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真正地打通气脉，是打通脑子里的气脉，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胸部以上为上脉，胸部以下为下脉。师父曾经给你们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讲过一个人在过世时，如果头最后凉是上天，胸部最后凉是投人，下身部最后凉是投畜生，脚最后凉是下地狱，从人的身体上就可以分得很清楚。师父教你们是要打通上脉，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法喜是从上脉来的，是从境界上来的，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当一个人有境界时，讲出来的话那才叫法喜。比如，一个人忽然跑过来告诉你说，“我孩子的病好了，感谢观世音菩萨”，这是发自内心的喜悦，这就叫法喜。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学佛的人才会有法喜，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不学佛的人是没有法喜的，没有法喜就不能充满。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如果没有一个正确的、能打通向上经络的境界，那就不叫法喜。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法喜它是有气息，还有呼吸，法喜的呼吸是很慢的。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当一个充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30035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满法喜的人讲话时，是很有哲理的，呼吸是平均的，气息是很顺畅的。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当你一旦打通气脉之后，随之而来的叫法乐和法味。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法喜等于法乐，等于法味，味就是回味，一想起来就开心，这种喜悦是泛泛地在心中回荡。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当一个人法喜充满的时候，最好的方法是让它运转，运作之后法喜才能充满。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9855</Words>
  <Application>WPS Presentation</Application>
  <PresentationFormat>宽屏</PresentationFormat>
  <Paragraphs>277</Paragraphs>
  <Slides>45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7" baseType="lpstr">
      <vt:lpstr>Arial</vt:lpstr>
      <vt:lpstr>SimSun</vt:lpstr>
      <vt:lpstr>Wingdings</vt:lpstr>
      <vt:lpstr>Microsoft YaHei</vt:lpstr>
      <vt:lpstr>Wingdings</vt:lpstr>
      <vt:lpstr>KaiTi</vt:lpstr>
      <vt:lpstr>可可唯自强者强</vt:lpstr>
      <vt:lpstr>华康圆体W8</vt:lpstr>
      <vt:lpstr>SimHei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点滴心度</cp:lastModifiedBy>
  <cp:revision>188</cp:revision>
  <dcterms:created xsi:type="dcterms:W3CDTF">2019-06-19T02:08:00Z</dcterms:created>
  <dcterms:modified xsi:type="dcterms:W3CDTF">2022-03-03T14:20:49Z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1033-11.2.0.10463</vt:lpwstr>
  </property>
  <property fmtid="{D5CDD505-2E9C-101B-9397-08002B2CF9AE}" pid="3" name="ICV">
    <vt:lpwstr>FFBF1A6DD4764C2E8F61C9EF1BA73731</vt:lpwstr>
  </property>
</Properties>
</file>