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314" r:id="rId9"/>
    <p:sldId id="315" r:id="rId10"/>
    <p:sldId id="316" r:id="rId11"/>
    <p:sldId id="317" r:id="rId12"/>
    <p:sldId id="318" r:id="rId13"/>
    <p:sldId id="319" r:id="rId14"/>
    <p:sldId id="266" r:id="rId15"/>
    <p:sldId id="263" r:id="rId16"/>
    <p:sldId id="283" r:id="rId17"/>
    <p:sldId id="320" r:id="rId18"/>
    <p:sldId id="321" r:id="rId19"/>
    <p:sldId id="322" r:id="rId20"/>
    <p:sldId id="284" r:id="rId21"/>
    <p:sldId id="285" r:id="rId22"/>
    <p:sldId id="286" r:id="rId23"/>
    <p:sldId id="287" r:id="rId24"/>
    <p:sldId id="288" r:id="rId25"/>
    <p:sldId id="289" r:id="rId26"/>
    <p:sldId id="323" r:id="rId27"/>
    <p:sldId id="324" r:id="rId28"/>
    <p:sldId id="290" r:id="rId29"/>
    <p:sldId id="291" r:id="rId30"/>
    <p:sldId id="292" r:id="rId31"/>
    <p:sldId id="293" r:id="rId32"/>
    <p:sldId id="294" r:id="rId33"/>
    <p:sldId id="295" r:id="rId34"/>
    <p:sldId id="296" r:id="rId35"/>
    <p:sldId id="297" r:id="rId36"/>
    <p:sldId id="325" r:id="rId37"/>
    <p:sldId id="326" r:id="rId38"/>
    <p:sldId id="298" r:id="rId39"/>
    <p:sldId id="299" r:id="rId40"/>
    <p:sldId id="300" r:id="rId41"/>
    <p:sldId id="301" r:id="rId42"/>
    <p:sldId id="302" r:id="rId43"/>
    <p:sldId id="303" r:id="rId44"/>
    <p:sldId id="304" r:id="rId45"/>
    <p:sldId id="305" r:id="rId46"/>
    <p:sldId id="306" r:id="rId47"/>
    <p:sldId id="307" r:id="rId48"/>
    <p:sldId id="362" r:id="rId49"/>
    <p:sldId id="367" r:id="rId50"/>
    <p:sldId id="368" r:id="rId51"/>
    <p:sldId id="369" r:id="rId52"/>
    <p:sldId id="280" r:id="rId53"/>
    <p:sldId id="308" r:id="rId54"/>
    <p:sldId id="281" r:id="rId55"/>
    <p:sldId id="310" r:id="rId56"/>
    <p:sldId id="311" r:id="rId57"/>
    <p:sldId id="312" r:id="rId58"/>
    <p:sldId id="313" r:id="rId59"/>
    <p:sldId id="262" r:id="rId60"/>
  </p:sldIdLst>
  <p:sldSz cx="12192000" cy="6858000"/>
  <p:notesSz cx="6858000" cy="9144000"/>
  <p:embeddedFontLst>
    <p:embeddedFont>
      <p:font typeface="微软雅黑" panose="020B0503020204020204" pitchFamily="34" charset="-122"/>
      <p:regular r:id="rId64"/>
    </p:embeddedFont>
    <p:embeddedFont>
      <p:font typeface="楷体" panose="02010609060101010101" charset="-122"/>
      <p:regular r:id="rId65"/>
    </p:embeddedFont>
    <p:embeddedFont>
      <p:font typeface="可可唯自强者强" panose="020B0503020204020204" charset="-128"/>
      <p:regular r:id="rId66"/>
    </p:embeddedFont>
    <p:embeddedFont>
      <p:font typeface="黑体" panose="02010609060101010101" charset="-122"/>
      <p:regular r:id="rId6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6500"/>
    <a:srgbClr val="FFDA8B"/>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font" Target="fonts/font4.fntdata"/><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2.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7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7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73.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7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78.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79.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1.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86.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8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8.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4.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96.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4.xml"/><Relationship Id="rId2" Type="http://schemas.openxmlformats.org/officeDocument/2006/relationships/tags" Target="../tags/tag9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8.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9.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2.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4.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7.xml"/><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8.xml"/><Relationship Id="rId1"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1.xml"/><Relationship Id="rId1" Type="http://schemas.openxmlformats.org/officeDocument/2006/relationships/image" Target="../media/image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6.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7.xml"/><Relationship Id="rId3" Type="http://schemas.openxmlformats.org/officeDocument/2006/relationships/image" Target="../media/image2.png"/><Relationship Id="rId2" Type="http://schemas.microsoft.com/office/2007/relationships/media" Target="../media/media8.mp3"/><Relationship Id="rId1" Type="http://schemas.openxmlformats.org/officeDocument/2006/relationships/audio" Target="../media/media8.mp3"/></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image" Target="../media/image2.png"/><Relationship Id="rId2" Type="http://schemas.microsoft.com/office/2007/relationships/media" Target="../media/media9.mp3"/><Relationship Id="rId1" Type="http://schemas.openxmlformats.org/officeDocument/2006/relationships/audio" Target="../media/media9.mp3"/></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8.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6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0.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118110" y="6191250"/>
            <a:ext cx="619125" cy="61912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什么？那个时候没有痛苦，因为你不会想到下面。不是说你没有良心，因为你到另外一个世界去了。那个时候的心情不一样，就像我们在旅游的时候一样，会忘掉很多烦恼，会很开心。</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鬼投人的时候要吃孟婆汤，忘记过去的事情。实际上人在上天之后他也忘记了过去。</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在《阿弥陀经》里讲到莲花池、八功德水、七宝池，到这个池洗过之后，你把身上的烦恼、肮脏的东西全部洗光了。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就是说，</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如果你是自然上天的话也会有这么一层东西，就像我们平常坐飞机经过云层一样，</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穿过云层境界就不一样了。</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等修上天，那个时候你不会有痛苦，你什么都不会想了。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师父和你们前世</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都有缘分啊。师父很痛苦，因为师父看得见前几世，你们过去有人欠师父，也有很多人是师父的学生。而现在（今生）你们全忘记了，全不知道了。比如你碰到一个人，这个人脸挺熟的，“我就喜欢跟他讲话”，可是你知道他过去曾经是你的谁吗？就像你们现在看不见一样啊。师父现在看得见你们的前世，这个人要来还债了，那个人是我的徒弟，过去那个人是我的学生，师父情愿不要看见，会很难过。明白了吗？你们现在还记得前世的东西吗？你们到了天上还记得人间的东西吗？人死掉后到天上就只想天上的事了。但是很多人不懂，以为人死了就能上天。很多宗教都以为人死了一定能上天</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或上天堂，不管做了多少坏事死了也能够上天堂。这可能吗？</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坏人就得下去，好人就得上去，这是因果定律。</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师父给你们讲：</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人活在世界上只能做好事，不能做坏事，所有的事情要随缘。</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很多问题不能攀缘，一个人一攀缘就完了。不该你的东西，拼命地去追求，可怜不可怜？你知道有多少人要考状元，可是只有千分之一的希望比例。很多人想着自己的孩子一定要考上精英中学，但是有几个能考上的呢？你们现在跟着师父，你们就有这个福气。要记住，你们只要跟着师父修，不但你们会好，你们的孩子也会好。你们如果想你们的孩子好，多念经修佛你们就有福气。师父给你们上课就是给你们加持。</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学佛必须要有智慧。</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任何法门要等天时、地利、人和这个法门才能下来。......真的法门的标准......这个法门必须灵验，马上能救度众生的。</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wenda20170609   01:14:15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人间天时和菩萨的大愿力相结合，才会有新的正法诞生</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问：关帝菩萨开示：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“今心靈法門即是观世音如来特此宣说，为令其众解脱，宣说妙法，此为正。而恰巧逢盧軍宏也发大愿，特此天时，佛陀谕旨，才有此殊胜的因缘宣说法门。”</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去年同修分享过佛陀为心靈法門正名的开示里，佛陀也提到：</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“佛陀甚为法喜，你师父当日向我请愿下界救人，愿力甚是感人，他说</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‘人间灾难太多，弟子愿下界救人，为他们拔除苦难。’</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”请问师父，是否需要当今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人间天时和菩萨的大愿力相结合，</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然后在佛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人间天时和菩萨的大愿力相结合，才会有新的正法诞生">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32790" y="817245"/>
            <a:ext cx="473710" cy="4902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wenda20170609   01:14:15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47593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陀的谕旨下，佛教里一个新的正法才能够诞生？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答：那当然了！</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这么容易出个正法啊？多少年了，才出这么一个法门。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过去有吗？（没有）几百年有没有一个法门出来啊？（没有，真的）好了（感谢菩萨啊，谢谢臺長能够发这么大的愿，谢谢观世音菩萨）</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你到了天上，你也会发这种愿的，到了一定的境界，大家都会发愿的。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只是你有没有这个资格下来这么弘法，</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要吃苦的，要坚强的，要有坚强的根性的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（臺長每时每刻都在救人，我们都知道）</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你们要记住几个问题。大家都知道</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皈依三宝–佛、法、僧。自性三宝</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是什么呢？</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觉、正、净。</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就是说</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觉悟了之后，把自己所做的所有事情摆在正位，把你的心灵洗涤干净，你本身的佛性才会慢慢显化出来。觉、正、净，才会慢慢地开化出来。</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要学的就是这个。任何人间的发脾气、不开心、贪婪、爱占便宜、痴迷等，这些都是没有觉悟。爱赌博的人常对家人说，小赌怡情，大赌养家糊口。你们说，有哪个爱赌博的人能养家糊口了？这就叫不正。人的念头不正就会邪，一有邪念就倒霉了。</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一个人的念头不正，所做的事情不会有正的。</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举个例子：这条路是去堪培拉的，你只要沿着这条路</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走你肯定可以到达堪培拉。如果这条路开始就走歪了，你加大马力往前走，是不是会越走越歪了？学佛也是这样。如果一个人求很多的法门，他进了某个法门后为什么会越修越差呢？拜佛、念经都越来越不灵呢？这是</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因为出偏差了，怎么能灵呢？</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像很多人身体不好吃营养品一样。身体不好应该吃药，营养品只是在你身体没有生病的时候帮助你保护身体的。生病之后吃营养品而不去吃药，不是耽误病情了吗？你们现在浑身都是毛病，孽障这么深，还要师父给你们营养品啊。师父要拿把大砍刀，不管你是82岁还是28岁，师父看见毛病就砍。痛不痛啊？痛就是快好了，这</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44183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叫做“痛快”。不痛的话就会一直慢慢地痛。动手术时痛一下，接下来就不痛了。很多事情都是这样的，咬咬牙坚持一下，接下去就不痛苦了。举个例子：很多小青年谈恋爱分分合合，永远痛苦。不停地说，“我下决心分手，我为什么还要去找他？我为什么憋不住啊？”已经没有缘分了，可还得去找，这就是痛苦。这个痛苦是你自己找来的，你不肯放弃你就永远痛苦。</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该舍的就得舍。</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师父现在在这个时代救人是大刀阔斧，能救的就救，不能救的就只能放弃。</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皈依三宝--佛、法、僧。自性三宝......觉、正、净。......觉悟了之后，把自己所做的所有事情摆在正位，把你的心灵洗涤干净，你本身的佛性才会慢慢显化出来。觉、正、净，才会慢慢地开化出来。</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wenda20161023B  34:09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关于皈依三宝</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有的师兄在外弘法度人，碰到别人问“皈依佛、皈依法、皈依僧是什么？”这位同修是这样回答的：皈依佛是观世音菩萨，皈依法是盧軍宏师父的《白話佛法》，皈依僧是我们的恩师盧軍宏臺長。这样回答对吗？如理如法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答：这样跟自己弟子当中讲没有关系，对外不能这么讲的。皈依佛是什么？</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佛是自在佛，佛在心。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皈依法，法在行中。你不停地在弘法，在度人，你不是在布施法吗？这个法不就是你在学习吗？僧是什么，僧在戒中。你今天皈依了这个僧，实际上是</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皈依了自性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关于皈依三宝wenda20161023B  3409">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82320" y="916305"/>
            <a:ext cx="495935" cy="46926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wenda20161023B  34:09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三宝，</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哪有什么人？皈依佛，</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佛在心中，法在行中，僧在戒中。</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一个人一守戒，不就是僧人了吗？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（师父，多亏您这样指点出来，真的是在度人的时候有些话讲得……）不能讲，那些话讲得不如理不如法。为什么我要在新加坡帮你们做一个辅导，就是有些人回答问题不如理不如法。</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你觉得如理如法，但是你讲出去不如理不如法，护法神给你记账，要有漏的。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所以一个人不学不行的，</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没有师父教导不行的。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学生没有老师，研究生没有导师，你学什么？你说你皈依卢臺長，卢臺長又不是僧人，一句话就把你打倒了。皈依什么？你们</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自性三宝。</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自己本性当中有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wenda20161023B  34:09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318389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佛吗？佛陀说的，</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每个人心中都有佛。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法是什么？我天天在弘法，是不是法在行中？你是不是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用行为、行动来护法、弘法</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？皈依僧，我本人就是僧人，因为我</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心中就有戒律，戒律就是僧，僧人就是守戒，</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守戒成了就上天了，守戒当中就是僧人（度人说话不如理如法，真的要小心了）不能乱讲的，乱讲就有漏了。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解答来信疑惑:一百六十二</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外在三宝和内在三宝</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问：师父在来信解答中，认可同修把</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皈依三宝（佛法僧）称为外在三宝，</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而</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自性三宝（觉正净）作为内在三宝，</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弟子忏悔自己没有智慧，还是不理解两者的关系。之后，弟子试着把师父和六祖在《坛经》里的开示并排，并作出解释：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佛在心中，觉而不迷；法在行中，正而不邪；僧在戒中，净而不染。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意思是，</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心中有佛，知佛行佛，有所觉悟，就会达到佛的大觉大悟。修行要依据佛法，如理如法，正信正念，就不会入邪道。持戒严谨如僧侣，则可以身心清净不受五欲六尘所染。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佛法僧三宝和觉正净三宝是一套理论，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解答来信疑惑:一百六十二</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199898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教导学佛人如何修心修行，达到内外兼修的效果。</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请师父慈悲开示弟子的理解是否正确？</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答：正确。</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600075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“净”指的是心灵要纯净。一个人无论如何要把自己的心灵修得善良一点。想觉悟的人有一个条件：一定要“上根利智”。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就是说这个人的根基是属于上品，这个人是个聪明人，很有智慧。如果很笨不开悟的人，觉就慢。</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人品好、品质好的人，心地善良的人才能觉。</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心地很恶的人是觉悟不了的。你们去救人，如果碰到流氓恶霸不要去救，他们身上太脏了、太臭了，救不了的。</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先自度度人。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自己都不好，浑身是病，能救别人吗？很多修行者念经一辈子，学的是大乘佛法，救的是天地人鬼，他们有没有功德呢？有，下辈子了。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如果他们不把自己身上的孽障去除，就凭念经的功德，除了抵消孽</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3684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障，下辈子可能也到不了天上。</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在人间出现这么多的高官子弟、有钱有势的人。他们修了一辈子了，他们投在富人家里迷失方向了，吃喝嫖赌，下辈子又做鬼。说不定做了比上辈子更多的坏事，会轮回到地狱啦、投胎畜生，连做人的机会都没有。为什么畜生不能够变人啊？因为畜生，比如马，它就只知道它是马，这就叫没智慧。你们碰上这么好的师父，要好好修啊。</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“净”指的是心灵要纯净。一个人无论如何要把自己的心灵修得善良一点。想觉悟的人有一个条件：一定要“上根利智”。</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Wenda20181209B   07:26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许愿“一世修成”，要非常纯净，过法师般的生活</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已经许愿“一世修成”的同修，他最近看了一个娱乐节目，另外一个同修马上梦到这位同修在播放阿弥陀佛和爱情主题混合编曲在一起的歌曲。另一位许了“一世修成”的同修，有几天喜欢上了看手机上的社会新闻，马上有同修梦到这位同修看的《白话佛法》书当中变成了游乐场的内容。请问师父，对于想一世修成的同修来说，是否气场的纯净度非常重要？</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答：对，</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纯净度非常重要。其实你说“一世修成”，已经不是人间的人了，你就像过着法师的生活了，你根本要对人间不闻不</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许愿“一世修成”，要非常纯净，过法师般的生活wenda181209B  072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88035" y="918845"/>
            <a:ext cx="524510" cy="49466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Wenda20181209B   07:26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问了。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不要随便许啊，我从来没叫你们许愿“一世修成”的，我指的“一世修成”是希望你们能够有这个意愿，但是不是叫你们许愿的，目标我讲给你们听了。你们很多人说：“哎呀，我一世修成！”你修得成吗？</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要干净得不得了啊，杂念都不能有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（明白了。如果已经许愿了“一世修成”的同修，真的是要非常非常地精进，非常地努力了，把人间的都要放下）对了，</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非常精进，非常努力，几乎把人间的东西都要放下了。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我举个简单例子，像你这孩子学历这么高，人长得又漂亮，各方面条件好得不得了，你看看你一辈子到今天，你怕过谁？你现在还知道怕佛法，怕师父，你过去怕过谁啊？天不</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Wenda20181209B   07:26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11779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怕地不怕的，我说的对不对啊？（是的，师父）牛得不得了的（对不起，师父）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2019年法国巴黎解答会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非上根利智的人靠什么开悟证道</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在《白話佛法》里谈到，想觉悟的人有一个条件，一定要上根利智。师父在法-会上跟我们讲到了佛陀时代，自性愚钝的周利槃陀伽如何在佛陀的引导下修成正果。请问师父，是什么样的因缘可以让并非上根利智的人开悟证道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答：他用</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精进修行。六波罗蜜，每一个波罗蜜都能修成佛的，</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只是说你看哪一个波罗蜜你最最能够精进，就在这个上努力。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比方说你是守戒，或者你是精进，或者你是忍辱，都能成菩萨的。你知道周利槃陀伽他是靠什么？精进、努力。所以很多庙里就叫你做做</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2019年法国巴黎解答会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145669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做，不要去想，也能成的。只是你成功的方法不一样，</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六波罗蜜就是六条不同的方法进入佛道。</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Wenda20180408B 26:37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如何理解佛陀讲的“真法不可说”“智慧不可赐”</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问：伟大的佛陀虽然拥有宇宙间最广大的神通，但是他仍然说自己有四件事情做不到：</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“因果不可改，智慧不可赐，真法不可说，无缘不能度。”</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请问師父，如何理解“真法不可说”呢？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答：“真法不可说”，碰到没缘的人，佛有很多话讲不出来的，因为不是讲的，是靠悟的。真法怎么说啊？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真法是靠悟出来的，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讲不出来的。我跟你们开示了半天，最后还是靠你们自己悟的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（对对，明白了。那“智慧不可赐”呢？）智慧不是赐给你的，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智慧也是靠自己用悟心，</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你不断地做功德、做善业，慢慢地积累的</a:t>
            </a:r>
            <a:r>
              <a:rPr lang="zh-CN"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a:t>
            </a:r>
            <a:endParaRPr lang="zh-CN"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如何理解佛陀讲的“真法不可说”“智慧不可赐”Wenda20180408B 2637">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26770" y="944245"/>
            <a:ext cx="467995" cy="4521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Wenda20180408B 26:37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474218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智慧是积累的。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有一个人写信给爱迪生：“您怎么这么聪明？听人家说吃鱼能够补脑子，您是吃什么鱼？您能告诉我吗？”他回信给这个青年人：“我觉得你应该吃鲨鱼，你可能脑子就好了。”讽刺他呢（对对）不是赐给你的，那是一种锻炼、磨炼。智慧是靠着自己的积累，经验的积累再加上智慧的辨别。</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第六意识不停地去碰，第七意识不断地去辨别，第八意识不断地储存，</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你靠这三个意识才能长成聪明和智慧。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明白了吗？（明白了，谢谢師父慈悲开示）非上根利智的人靠什么开悟证道</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8959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师父喜欢把深奥的佛法讲得浅显易懂。师父喜欢讲人间佛法。要讲得别人能听得懂。</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讲法要讲得人家听得懂才能救人，那才叫大乘佛法。伟大的观世音菩萨救人都是以什么样的身去得度，现什么样的身。</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师父在台上的时候，有那么多的人看见师父的法身是菩萨。所以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救人要把自己的真心显现出来，</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不要单搞形式主义的东西。有些慈善机构跑到养老院去，比如母亲节、圣诞晚会等，那些老人很多是痴呆病人，坐在那里。这些人拉着老人家的手唱歌、做游戏、然后拍照。这是干什么呀，不是折腾老人家吗？做什么秀啊？有些国家的人、有些地区的人，跪下来还亲吻土地呢。把嘴巴跟土地亲</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140208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一下，真是难为他们了。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师父救人学习济公菩萨，走到哪救到哪。惩罚恶人，救助好人。</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讲法要讲得人家听得懂才能救人，那才叫大乘佛法。</a:t>
            </a: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救人要把自己的真心显现出来，</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Wenda20180114B   28:25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观世音菩萨开示：要发慈悲心，真心体悟众生之苦</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问：有一个师兄在最近遇到一些事情的时候，菩萨对他说了几句话，您听一下：“徒儿，为师看到了你的努力，有一点还是欠缺，你的慈悲之心还是没有真心为众生考虑呀，当你</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真心为每位众生考虑</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的时候，你的事业会更上一层。好好地反思自己，慈悲心哪里去了？以后每次上香，求诸佛菩萨加持你，</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发出你的慈悲心，</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为每一位受苦众生考虑，站到受苦众生的立场，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亲身去体悟困苦和苦难。多向你的师父学习，众生之苦就是你师父之苦，要有容纳海纳百川之心，才能接收天地之灵气。</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为师教给你方法，剩下的要靠徒儿去</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观世音菩萨开示：要发慈悲心，真心体悟众生之苦Wenda20180114B   2825">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11200" y="852805"/>
            <a:ext cx="550545" cy="5391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Wenda20180114B   28:25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答：对（这个同修感觉是观世音菩萨的开示。师父，我们以后上香是否也要体悟众生的困苦和困难呢？）一般地你都能体悟到的，上香的时候就是把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那种感觉拿出来，对菩萨的感恩心、体悟众生的悲悯心、体悟对人间众生苦难的悲悯心。</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的，我们都要向师父学习，因为师父您就是为了全世界的众生在受苦）观世音菩萨还说什么？（观世音菩萨开示道：要有容纳海纳百川之心，才能接收天地之灵气。弟子想问，何为天地之灵气呢？）天上地下都说你好，天上菩萨说你好，地下阎王老爷、那</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Wenda20180114B   28:25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12433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些小差官都说你好，就说明你什么都好，做人好，为人身口意守得好，就是这样（明白了）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佛菩萨的开示：要以佛之正气护及其身</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问：师父，有一段比较正气的开示，弟子能读一下吗？（你读啊，代表你自己的观点好了）很久之前师父有证实过一段佛陀的开示，弟子觉得非常好。佛陀这么说：</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此乃修行之重，必先克其劣行，长存悔心，多存善心，善念，善愿与他人，严于律己，心智才明，前程乃畅。</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如若修行之众都我行我素之中，慢无他人，视功高一筹，不以明法正身，将必断送此慧命，</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此欲去佛之彼国，路途遥远艰险。诸魔出来横道，必坚其道心，意志超强，勇于承受，遇魔侵蚀，重担</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佛陀开示：要以佛之正气护及其身wenda20200405_5345">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25805"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numSld="10">
                <p:cTn id="2" fill="hold" display="1">
                  <p:stCondLst>
                    <p:cond delay="indefinite"/>
                  </p:stCondLst>
                  <p:endCondLst>
                    <p:cond evt="onNext">
                      <p:tgtEl>
                        <p:sldTgt/>
                      </p:tgtEl>
                    </p:cond>
                    <p:cond evt="onPrev">
                      <p:tgtEl>
                        <p:sldTgt/>
                      </p:tgtEl>
                    </p:cond>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于身。</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切记，汝绝不能被其染尘所染，</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要以佛之正气护及其身，</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敢于担当，再凶猛的波涛骇浪能奈我何？吞没之身乃是无明之众，</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最难超越乃是心中之障，</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可见正气正法之可贵呀！</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心靈法門是至高法门</a:t>
            </a:r>
            <a:r>
              <a:rPr lang="zh-CN"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修行之精，之快，之正无以再比，此乃观音传授之正法不二法门，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上至天庭，中至人间，下至地府，能救万劫之身悲苦中度。然有盧軍宏代传法门之快，深得人心，阻碍之大，然超凡之身如浩浩之烟海，覆盖整个人间，然邪人旁道诽言，岂可信之？此乃是孤掌难鸣，何来蛊惑人心。</a:t>
            </a:r>
            <a:endParaRPr lang="zh-CN" sz="27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俯瞰人间大好形势，令我佛悦颜，</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唯愿所修之众与你师齐心协力，广舍自我，要胸阔如海，坦然正法，接人间天地之正气，广度有缘，甚要更悲无明之众，可怜呀，要以最爱之情，感化所有有缘之众，真心多助众生，多多怜悯他们，能多被其所感动，真显我佛</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之本性，逾越自我，大爱常施，何有难度无明之众呀！</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要</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动之以情，施之以礼，表法最重，</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众生乃目目在历，人之有情孰有不被所感啊！人心所向，众生乃信心大增，乃学佛之众因此会大增，得心得天下。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自我先逾越自身之障碍，修得清净慈悲大爱之身，与天地同宽，以宽待人，以善为本，人心皈依，方能解救更多苦难之众拔苦于人</a:t>
            </a:r>
            <a:endParaRPr lang="zh-CN" sz="2700" b="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a:t>
            </a:r>
            <a:endPar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人生之障碍又如绵绵山丘，乃是自身业障所为，修行中多是困难重重，山巅之高，莫过心志，欲志征越，先其所念，</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唯善心，善念，善愿所行，长存于心，方能斩断其人间五欲六尘。</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众之欲望，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如水火之毒殆尽其生命，可惜呀。更甚已修之众必要善恶分明，恒心常思己过。可知否：</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一善念越云霄，一恶念堕九泉。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要征服其所有妄念，欲念，贪念，爱念，恨念，方能逾越罪孽连绵之山峦。将近于佛之彼国也。</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你师为何费尽心思，将其生奉献，泪洒河山，盼你们归心似箭，成就佛果，心血已费尽，法船待行，为救你们舍其</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命，在前时时护佑。</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怕魔伤及你们，与魔将会征战一生来保驾护航，苦心之深啊。</a:t>
            </a:r>
            <a:endPar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所修之众必要真修实修，坦然做人，多学你师，多言你师，多听你师，多帮你师，</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这乃是观音之意呀。要对得起天地良心，你们</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这些精修之众，爱我佛之法宝如命珍贵，孰知否我佛所有菩萨视精修之众，甚如佛中之宝，时时观望，放佛光永护。观音更是慈悲所有孩子，无时无刻不来观照。只是因缘不同，感官略有差别，</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要常感念善举，长存有益于众生之愿，多圆众生，回到佛之光明大道，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欲盛归佛，浩荡佛恩，将铺成金光满地，照亮你们归家的路途，让</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1016000"/>
            <a:ext cx="11341100" cy="48253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更多众生能破迷开悟，离苦得乐。欲登你师法船，盛载凯旋，回家有望之日也。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真的很感动，非常感动（因为很久很久之前了，弟子觉得这段开示太正能量了）真的很好，太正能量（是的。在此，也感恩我们最尊敬、最慈悲无我的盧軍宏恩师慈父）谢谢，谢谢你们（真的感恩师父为我们佛子呕心沥血，不畏生死。每每看到这几句，特别是“怕魔伤及你们，与魔将会征战一生来保驾护航，苦心之深啊”，就会特别特别感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    人生就是这样，活在世界上你既然要做一件事情，你就必须把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1016000"/>
            <a:ext cx="11341100" cy="48253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它做成。</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你要到人间来救人，你必须救人，</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你没有什么话好讲的。</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一个人只要能够为众生付出的，你就是菩萨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的。虽然弟子感应很差，没什么殊胜梦境，但看了这段话之后，心中默默地都有很强的力量）是啊（庆幸自己是多么地幸运，学了心靈法門，居然能有师父和诸佛菩萨的一路护佑，也愧不敢当）对啊，你自己能够珍惜就是拥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   （师父，里面说的“精修之众”，有什么标准吗？）</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“精修之众”</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，就是要很多标准，它不是一个。比方说，你尊师重道，这个</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1092200"/>
            <a:ext cx="11341100" cy="48253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人想精</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修，精进修行的话，你</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首先要守戒，然后要尊师重道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然后六波罗蜜就是你的精修之道。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你守戒，六波罗蜜精进，还有就是让你不能懈怠，不能退转，要学会忍辱，都是精修之道</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   （这六条我们都还是必须要遵守？）很厉害，</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六波罗蜜非常非常重要的，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我们讲起来</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就是六条成佛的大道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我们这六个都要抓之后，再根据自己的情况再选一条大道，是吗？）对啊。布施波罗蜜、持戒波罗蜜、忍辱波罗蜜、精进波罗蜜、禅定波罗蜜，它都是很重要的。这个就是六条大道，包你能够升上天的（明白）还有一个，最后修成就是般若波罗蜜，六波罗蜜里最后一个般若波罗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1092200"/>
            <a:ext cx="11341100" cy="48253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（全篇其实一直在强调“唯善心、善念、善愿所行，长存于心，方能斩断其人间五欲六尘”）对啊（佛陀在此提到了两次）</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佛陀就是要你们心中都是善的，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所以你看佛陀每一篇经文，2500年前，在我们人间所说的东西，他都是说“善男子”“善女人”，他希望你们善良。所以要善心、善德吗？</a:t>
            </a:r>
            <a:r>
              <a:rPr sz="2700">
                <a:solidFill>
                  <a:srgbClr val="AA6500"/>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你有善心才会有善德</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（是）你没有道德，你不善哪来的德？（嗯。是不是一个就是能明心智，一个是要坚定心志？）完全正确（明白，感恩师父</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全篇也一直在强调“正气正法，还有接天地之正气”）对啊（请问师父， 我们具体如何能接天地之正气呢？）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漫谈“天地人”</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《白话佛法·第三册》第十七篇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Wenda20200405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1092200"/>
            <a:ext cx="11341100" cy="48253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你天天学佛念经，你脑子里不看黄色的东西，不想乱七八糟，不想去占人家便宜，你就</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接天地之正气</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了。你天天动脑筋怎么赚人家钱，怎么搞来搞去，你说这个人接得到天地之正气吗？（是）</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   （如果要做到正的话，是不是行为上要正？）</a:t>
            </a:r>
            <a:r>
              <a:rPr sz="2700">
                <a:solidFill>
                  <a:srgbClr val="0070C0"/>
                </a:solidFill>
                <a:effectLst/>
                <a:latin typeface="楷体" panose="02010609060101010101" charset="-122"/>
                <a:ea typeface="楷体" panose="02010609060101010101" charset="-122"/>
                <a:cs typeface="楷体" panose="02010609060101010101" charset="-122"/>
                <a:sym typeface="可可唯自强者强" panose="020B0503020204020204" charset="-128"/>
              </a:rPr>
              <a:t>语言、行为全部要正</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思维上的这个正就是善，是吗？）是（就一个要正，一个要善）对（最后又说道：“要动之以情，施之以礼，表法最重。”这个“表法最重”，是不是“信愿行”当中的“行”？）对啊（就是我们行还是最重要）你没有信心的话你怎么有行为？（明白了，感恩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lang="en-US"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任何法门要等天时、地利、人和这个法门才能下来。......真的法门的标准......这个法门必须灵验，马上能救度众生的。</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皈依三宝--佛、法、僧。自性三宝......觉、正、净。......觉悟了之后，把自己所做的所有事情摆在正位，把你的心灵洗涤干净，你本身的佛性才会慢慢显化出来。觉、正、净，才会慢慢地开化出来。</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“净”指的是心灵要纯净。一个人无论如何要把自己的心灵修得善良一点。想觉悟的人有一个条件：一定要“上根利智”。</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救人要把自己的真心显现出来，</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皈依三宝--佛、法、僧。自性三宝......觉、正、净。......觉悟了之后，把自己所做的所有事情摆在正位，把你的心灵洗涤干净，你本身的佛性才会慢慢显化出来。觉、正、净，才会慢慢地开化出来。</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十一《47．究竟 禅定 觉悟》</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学佛人要自皈依。</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其实所有的佛学让你先看到的都是外相的，</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真正学佛学得好的人，是修学自己内心的本性佛。</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所以跟别人学佛都是暂时的，</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学佛学到最后就是把自己本性的善良拿出来，</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最后成佛还是你自己成佛，不是别人。很多人做给外面的人看，“你看我在做功德，我在做好事，我拜佛的时候是多么的虔诚”，这些表面的东西是没有用的。</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用你自己的佛性来成就自己，才能让自己心中的佛菩萨（心佛）出现。</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很多坏人做了很多坏事，总有一天他会良心发现，那个时候就是他的佛性出现。</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皈依是什么呢？就是皈依你自己身上的佛性。</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十一《47．究竟 禅定 觉悟》</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42017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要懂得请观世音菩萨加持根本。</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你们可以说：“请观世音菩萨加持我的根本。”根本是什么呢？</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根本就是你的本性、本性佛。</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观世音菩萨一加持你的根本，你就能得到菩萨的慈悲，本性佛就会出来，你就会有智慧去解决一切问题。然后，你</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要守护自己的根本，成就自己的根本，你才会见到自己的自性佛，要开悟明心，这就是明心见性，见到自己的佛性。</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“净”指的是心灵要纯净。一个人无论如何要把自己的心灵修得善良一点。想觉悟的人有一个条件：一定要“上根利智”。</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救人要把自己的真心显现出来，</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白话视频 第91集 《烦恼即菩提》</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37757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过去一切如来</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（就是能够成为佛的），</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都是示现八正道成佛，而且这个八正道都是用在世间的，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跟你们讲过吗？八正道：正见，正思维，正语，正业，正命，正精进，正念，还有正定。你想想，这些“正”在天上早就能够得到的东西，为什么这个八正道要在人间？因为人间还有虚幻，人间还有妄念，所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八正道在人间，你只要能够做到，你必定一世修成，你就能够成佛。</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6.白话视频 第91集 《烦恼即菩提》">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16915" y="906145"/>
            <a:ext cx="463550" cy="5346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60499"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视频开示 第1集 《起心动念即是业》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19526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在这个世界当中，</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你只有真心地对待众生，真心地爱戴众生，真心地去宽待别人，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你才能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把自己的佛心全部舍出去，你会得到众生的佛性，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因为你救度了众生的佛性。</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7.视频开示 第1集 《起心动念即是业》">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32790" y="961390"/>
            <a:ext cx="457835" cy="4572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25730"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在阿修罗道的人有天之福，但是没有天之道德。阿修罗道是灵体世界，但是思维也很低俗。看看从阿修罗道到人间的男人和女人做什么事情就知道了。你们现在把父母超度到阿修罗道，以为很好了，不想超度了。其实有些人和父母的冤结还未了结。很多人说，少念点小房子让他们投胎做人行吗？你们不都是在人道吗？苦不苦啊？苦不堪言。你们有几个人还想再投人？</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师父告诉你们，监狱里的犯人十个有九个很聪明。但是佛法讲，聪明反被聪明误。有多少人自作聪明，这都是作茧自缚。同样，</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在修行中有多少人自以为修得好，人家劝他时他可以讲得一套一套的</a:t>
            </a:r>
            <a:r>
              <a:rPr lang="zh-CN"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a:t>
            </a:r>
            <a:endParaRPr lang="zh-CN"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这都叫孽障啊。</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种人叫没有智慧的人。说个人间的比方给你们听，你在悉尼大学学电脑，他在悉尼大学学医。你去跟学医的人说，我们都是一个大学的，你懂听诊器可以帮我弄弄电脑吗？八万四千法门，你可以拿一个法门去撞击另一个法门吗？</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任何法门要等天时、地利、人和这个法门才能下来。</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但是在法门当中，有的法门来人间度化众生来得早了一点。并不是任何法门都适合自己学习，但我们</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要寻找一个真正适合自己的法门。</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那么</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真的法门的标准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是什么呢？用一句现代话说，就是</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实践是检验真理的唯一标准。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也就是说，</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这个法门必须灵验，马上能救度众生的。</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为什么有这么多的人跟着师父修心念经？如果不灵的话，</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为什么每个人家里会越来越好？本来要出的毛病，念经后会越来越好。但也有很多人说，我没念经的时候不痛的，怎么一念经就痛了？本来痛是放在以后痛的，</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你念经后痛了是让你先激活了灵性，痛过了以后就不痛了。</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如果现在不念经修行，等以后我们老了，什么能量都没有的时候，你就会很痛苦地承受死亡。你现在年轻，还有力量、还有功力，你现在痛，不会死的。所以</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情愿先痛，有毛病先解决，不要到了晚年一起报。</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一起报的话叫并发症，并发症是抢救不了的。肝、肺、心脏等功能都坏了，怎么抢救呢？</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阿修罗道的人，男的模样很凶，基本脸型有点像科幻片里飞碟上的人，但比他们好看。其实这些科幻片的创作组都有通灵人士做</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参谋。《星球大战》讲的就是阿修罗道的事情。两千多年前印度传下来的修行方法是很好的，但能不能适应现代人修行？</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修行不管用什么方法，目的是要你修成正果，</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就成功了。如果你们还想了解阿修罗道更多，你们看看科幻片。师父在看科幻片的时候浑身毛骨悚然，和师父在天上看到的一模一样。人、刀、枪、激光等，实际上金光闪闪的那些东西在科幻片里就变成了子弹。师父在图腾上看到的就是光束，就像人的眼睛一样，两道光会出来。你们看不见的。所以人就会产生很多想象。我们现在想象的以为走的时候会很痛苦，实际上等到你一走，</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如果你真的飘上天的话，一点痛苦都没有。</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为</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BEAUTIFY_FLAG" val="#wm#"/>
  <p:tag name="KSO_WM_TEMPLATE_CATEGORY" val="custom"/>
  <p:tag name="KSO_WM_TEMPLATE_INDEX" val="2020517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12746</Words>
  <Application>WPS 演示</Application>
  <PresentationFormat>宽屏</PresentationFormat>
  <Paragraphs>352</Paragraphs>
  <Slides>58</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58</vt:i4>
      </vt:variant>
    </vt:vector>
  </HeadingPairs>
  <TitlesOfParts>
    <vt:vector size="72" baseType="lpstr">
      <vt:lpstr>Arial</vt:lpstr>
      <vt:lpstr>宋体</vt:lpstr>
      <vt:lpstr>Wingdings</vt:lpstr>
      <vt:lpstr>微软雅黑</vt:lpstr>
      <vt:lpstr>Wingdings</vt:lpstr>
      <vt:lpstr>楷体</vt:lpstr>
      <vt:lpstr>可可唯自强者强</vt:lpstr>
      <vt:lpstr>华康圆体W8</vt:lpstr>
      <vt:lpstr>黑体</vt:lpstr>
      <vt:lpstr>Arial Unicode MS</vt:lpstr>
      <vt:lpstr>Calibri</vt:lpstr>
      <vt:lpstr>Microsoft YaHei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过客</cp:lastModifiedBy>
  <cp:revision>187</cp:revision>
  <dcterms:created xsi:type="dcterms:W3CDTF">2019-06-19T02:08:00Z</dcterms:created>
  <dcterms:modified xsi:type="dcterms:W3CDTF">2022-03-03T08:50:39Z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FFBF1A6DD4764C2E8F61C9EF1BA73731</vt:lpwstr>
  </property>
</Properties>
</file>