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83" r:id="rId9"/>
    <p:sldId id="266" r:id="rId10"/>
    <p:sldId id="263" r:id="rId11"/>
    <p:sldId id="284" r:id="rId12"/>
    <p:sldId id="285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26" r:id="rId27"/>
    <p:sldId id="300" r:id="rId28"/>
    <p:sldId id="301" r:id="rId29"/>
    <p:sldId id="302" r:id="rId30"/>
    <p:sldId id="303" r:id="rId31"/>
    <p:sldId id="308" r:id="rId32"/>
    <p:sldId id="309" r:id="rId33"/>
    <p:sldId id="310" r:id="rId34"/>
    <p:sldId id="311" r:id="rId35"/>
    <p:sldId id="312" r:id="rId36"/>
    <p:sldId id="307" r:id="rId37"/>
    <p:sldId id="305" r:id="rId38"/>
    <p:sldId id="304" r:id="rId39"/>
    <p:sldId id="313" r:id="rId40"/>
    <p:sldId id="314" r:id="rId41"/>
    <p:sldId id="315" r:id="rId42"/>
    <p:sldId id="316" r:id="rId43"/>
    <p:sldId id="317" r:id="rId44"/>
    <p:sldId id="318" r:id="rId45"/>
    <p:sldId id="280" r:id="rId46"/>
    <p:sldId id="281" r:id="rId47"/>
    <p:sldId id="319" r:id="rId48"/>
    <p:sldId id="352" r:id="rId49"/>
    <p:sldId id="356" r:id="rId50"/>
    <p:sldId id="262" r:id="rId51"/>
  </p:sldIdLst>
  <p:sldSz cx="12192000" cy="6858000"/>
  <p:notesSz cx="6858000" cy="9144000"/>
  <p:embeddedFontLst>
    <p:embeddedFont>
      <p:font typeface="微软雅黑" panose="020B0503020204020204" pitchFamily="34" charset="-122"/>
      <p:regular r:id="rId55"/>
    </p:embeddedFont>
    <p:embeddedFont>
      <p:font typeface="楷体" panose="02010609060101010101" charset="-122"/>
      <p:regular r:id="rId56"/>
    </p:embeddedFont>
    <p:embeddedFont>
      <p:font typeface="黑体" panose="02010609060101010101" charset="-122"/>
      <p:regular r:id="rId57"/>
    </p:embeddedFont>
  </p:embeddedFontLst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12.xml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8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89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90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9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5.xml"/><Relationship Id="rId4" Type="http://schemas.openxmlformats.org/officeDocument/2006/relationships/image" Target="../media/image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97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98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0.xml"/><Relationship Id="rId4" Type="http://schemas.openxmlformats.org/officeDocument/2006/relationships/image" Target="../media/image3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2.xml"/><Relationship Id="rId4" Type="http://schemas.openxmlformats.org/officeDocument/2006/relationships/image" Target="../media/image3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弟子開示二----21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举个简单例子，</a:t>
            </a:r>
            <a:r>
              <a:rPr lang="en-US"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師父不在的时候，你们做一件坏事，会想“師父知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道一定会骂我的” ，这个时候你们就是看到了師父的法身，</a:t>
            </a: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因为你们会怕，知道師父一定会讲。我人又不在，这就是我的法身。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报身就是受报之身，自己乱讲话，导致你的身体被人家吐唾沫，就是报身。应身就是感应之身。（法身达到最高境界的时候，是不是就是已经充满智慧，修成佛道了？）你达得到吗？在人间拥有的智慧是瞬间智慧，一瞬间想通了、想明白了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像菩萨了，但是并不代表你已经是菩萨。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（就是说我们在人间修法身是非常难的？）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不可能的，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一个人能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弟子開示二----21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5431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够修成法身的话，要非常自律，简直是完美无缺。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就像雷锋一样，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只知道别人，拼命做好事，他做的每件事情都是帮助别人。</a:t>
            </a: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习主席在两会上也提倡大家都要学雷锋，雷锋真的是个好人，不容易的，现在的人太自私，世间多一点“雷锋”多好。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shuohua20130118  16:58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在幻化世界当中，借假修真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女听众：您平常说一切都是空的，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凡所有相皆是虚妄。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但是我们常常听到关于四圣道、极乐世界还有天上地下各种场景的描绘，比如说房子、衣服什么的，这是不是一种着相呢？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这个不着相，这个就是幻化，幻化世界。你现在生活在这个世界上，饭也不吃你不饿死了？没有房住你怎么生活？这怎么叫着相，这就是在幻化世界当中，是暂时的幻化，你现在在人间这个都是假的，你说人死了什么都空了，难道你不活了吗？你还得生活，对不对？（对）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在幻化世界当中，借假修真，找出真的东西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1.在幻化世界当中，借假修真shuohua20130118_1658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9140" y="868680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shuohua20130118  16:58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（明白。师父，是不是就是说，虽然一切皆空，但是我们实际上就是很真实的活在这个世界上）这个真实也是假的，但是在假的当中又有真的东西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（是不是从宇宙、从菩萨的角度看，这些都是无常的，今天有明天就没有了，但是从我们每个人角度看，就是各种真的实相组成了一种空？）是这样的，这个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实相即是空，空即是实相。</a:t>
            </a: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比方说，我们小时候为争一个事情，我们争了半天，现在你还争吗？你现在什么都忘记了，连争的这件事情都记不起来了，这不都是空的吗？这不是幻觉吗？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只不过菩萨看到是尾，而我们看到是当中和头，我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shuohua20130118  16:58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们着相，因为我们执着在我们正在幻觉当中的这个相，而菩萨已经脱离了这个幻相，</a:t>
            </a: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所以他看到的是一种幻相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（明白了。我们看到的只是我们这一辈子这段，而佛菩萨从整个宇宙的角度上看到从头到尾的过程。我们现在既然这样又假又真的活在这个世界上，那就只有立足当下才能有菩萨的智慧才看到万物皆空）对，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虽然是在人间，但是你要脱离人间地去看。</a:t>
            </a: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举个简单例子，现在爸爸妈妈还有你，三个人都在家里吵架，天天吵，你可以不吵，虽然你要参与家里的事情，但是你如果境界高了，觉得爸爸妈妈他们都是没有智慧，他们在吵架，你已经看穿了，你跳出了他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shuohua20130118  16:58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6864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们吵架的范围，超脱这个轮回（明白。谢谢师父）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Wenda20180812B  01:16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凡所有相，皆是虚妄，若见诸相非相，即见如来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男听众：同修梦到有人问他：“什么是金刚眼？”同修想起《金刚经》里的内容，于是回答：“正法眼藏。”请问师父，什么叫“金刚眼”？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我问你一句话，金刚菩萨是不是有力量啊？（对）金刚菩萨、四大金刚是不是护法？（是的）那么金刚眼是什么呢？金刚菩萨身上有力量，那么金刚眼就是“我看什么事情都看得很清楚，不会看错”，是正法，看出去的东西都很正（明白了）佛陀给我们的无上的教导啊。金刚眼有很多的讲究，主要是教导我们，比方说你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2.凡所有相，皆是虚妄，若见诸相非相，即见如来wenda20180812B_011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6920" y="834390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Wenda20180812B   01:16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要能够理解人间，理解这个世界，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你能够知道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世界上任何事情，都是诸相非相。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“凡所有相，皆是虚妄”，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也就是说你这个眼睛看出去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已经不会看到人间的那些乱七八糟的东西了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（就是看穿人间的真谛、人生的真谛？）对，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看到人生的真谛，看穿这个世界的一切，你这不叫“金刚眼”吗？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对对。师父就叫我们借假修真，其实就是这种……）叫你们看破啊。你们在人间很多感情问题，这种有什么意思啊？（是啊）你说说看，我们小时候，在学校里的时候也很有感情的，同学曾经帮助过你们的，你们现在感情到哪里去了？所以菩萨金刚眼是什么意</a:t>
            </a:r>
            <a:endParaRPr lang="en-US" sz="2700" b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Wenda20180812B   01:16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思？就是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“凡所有相，皆是虚妄。若见诸相非相，即见如来。”</a:t>
            </a: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你已经完全把这个世界——虚妄当中的虚的，已经看到它的本意是虚的、虚空的东西了，你把它观成虚幻的，观成幻化的，那你这个眼睛看出来不就是真实的东西吗？</a:t>
            </a: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对）《西游记》里边，孙悟空用金刚眼一看，那个妖怪站在佛台上，不就是被他看穿了吗？（对对对，就看出他的原形）原形就显出来了。菩萨说给我们的金刚眼，实际上就是让我们要看破人间一切虚幻，皆属虚幻，一切皆是虚幻</a:t>
            </a:r>
            <a:endParaRPr lang="en-US" sz="2700" b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（是是。就是真的理解师父教我们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在人间一定要借假修真，</a:t>
            </a: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就</a:t>
            </a:r>
            <a:endParaRPr lang="en-US" sz="2700" b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Wenda20180812B   01:16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是这个道理）对啊，太多了。很多人就是被假象所迷惑啊，在人间整天地还在做人间的事情，还自称要学佛呢（师父，如何看穿人间的这些情爱啊？）人如何看穿？就是要有慧眼啊，其实就是金刚眼。慧眼是什么意思？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能够看破红尘的人，他就拥有了慧眼，</a:t>
            </a:r>
            <a:r>
              <a:rPr lang="en-US" sz="2700" b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整天还在人间搞来搞去的人，你说这个人能修成吗？如果一个学佛人整天为名为利，你说他能修成吗？（修不成。师父说的“不争人间天下事，试看谁能天上行”）对啊。所以我有时候经常在想，教导别人不要去争人间所有的事情，没什么好争的（对对）全假的，虚幻无实的东西。明白吗？（明白了，谢谢师父的慈悲开示）</a:t>
            </a:r>
            <a:endParaRPr lang="en-US" sz="2700" b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19583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如果学大乘法，对应万法，当体明空，就无需分析。</a:t>
            </a:r>
            <a:r>
              <a:rPr lang="en-US"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当认知世界上所有的万法，所有看见的东西，明白它是空的，就不需要去分析，去应付。</a:t>
            </a:r>
            <a:endParaRPr lang="en-US"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如果学大乘法，对应万法，当体明空，就无需分析。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师父开示解答来信疑惑307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如何证悟“菩提本无树，明镜亦非台，本来无一物，何处惹尘埃”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问：六祖惠能佛菩萨说“菩提本无树，明镜亦非台，本来无一物，何处惹尘埃”。要怎么做才能把六祖惠能菩萨的话证悟呢？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答：六祖慧能这段话主要是对前面神秀的偈子（身是菩提树，心为明镜台。时时勤拂拭，勿使惹尘埃。）而讲，菩提也不是树，明镜也不是台，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这个世界本来就没有一物，哪来的惹尘埃？不就是心中所造吗？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一切唯心造。怎么证悟？无心做事，无四相，就可以证明“何处惹尘埃”，这世界本来就无一物的。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解答来信疑惑（一百六十九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如何理解</a:t>
            </a:r>
            <a:r>
              <a:rPr sz="32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“万法皆空，因果不空；万法皆空；因果亦空。恶是轮回，善亦轮回。唯有佛性，方可跳出三界，不在五行中。”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问：上香时有感而发几句话：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“万法皆空，因果不空；万法皆空；因果亦空。恶是轮回，善亦轮回。唯有佛性，方可跳出三界，不在五行中。”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有种似懂非懂的感觉，如有不妥指出请谅解指正。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答：万法皆空，在人间一切都是无常的，到最后什么都没有，但是万般带不去，只有业随身，业就是因果，你这辈子害了人了，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解答来信疑惑（一百六十九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你人走了，什么都空掉了，但是你下辈子还是要来还别人的果，所以因果不空；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等你懂得这个世界一切无常，修得好了，把因果处理好，最后哪来的万法皆空？一切都是空的了，没有因果了，你不造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因，哪来的果？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今天不去惹别人，别人怎么会来弄你？不就是因果亦空吗？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恶是轮回，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心中一恶，比如你恨别人，接下来别人就会恨你，你再报复再恨，永远是轮回；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善亦轮回，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今天做了好事，别人过几天来谢谢你、感恩你、善待你，这不就是善也有轮回的吗？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唯有佛性，佛性如如不动，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人的慈悲心，人的善良本性，都是如如不动的，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只有佛性可以跳出三界不在五行当中。用菩萨的佛性，才能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解答来信疑惑（一百六十九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1386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跳出万法皆空和万法不空的境界。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真正跳出三界不在五行当中，没有人“跳”出来，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只有真正的明白开悟，才能通过佛性来达到这个悟性，才能跳出三界。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白話佛法九-6 《出离而不完全断灭》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0353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要进入彻空，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这就是菩萨的方便法，把自己完全地、彻底地空掉，这就是一个方便法门。很多人说，这个方便法，那个方便法，他知道什么叫方便法？你去看看，真正的佛法真谛，什么叫方便法门啊？就是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把自己对事物的理解彻底完全地空掉，才能明白看清这个世界的真相，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870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我们的本性，来自于佛，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我们天然的法身为何有五蕴和三毒呢？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为什么我们的法身必须要五蕴皆空呢？犹如太阳的光芒照耀着人间，给人们带来光明，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为什么还会有乌云呢？因为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自然身和五蕴、三毒本身有结合。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我们生活在人道这个环境中就会有五蕴和三毒，三毒——贪瞋痴。你们的心是善良的，当恨人家的时候，是被乌云遮住了。犹如当你喜欢一个东西的时候，因狂热地追求而被迷惑了。</a:t>
            </a:r>
            <a:endParaRPr lang="en-US"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意识、虚妄、分别。意识即脑子里想的东西。虚妄，没有逻辑性地去追求，追求虚的东西。比如：没有钱，天天想中六合彩，这就叫虚妄。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意识起了变化，走的就是一条不实之路，就会把你带进虚</a:t>
            </a:r>
            <a:endParaRPr lang="en-US"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870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妄的世界。意识虚妄就是错解其意。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如何知道自己是虚妄的？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你要有这个境界才能知道自己的错，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今天你学了佛法，你知道不应该赌博，不应该买股票……不应该靠这些东西来挣钱、发财，应该靠实实在在地工作挣钱，靠自己的双手去挣钱，而不应该投机取巧。这些在佛法里、相学里、易经里等等都属于偏财。偏财，不是正财，不是正财的东西只能是短暂的。如果没有达到一定境界就会认为我赌博、买股票等也是赚钱的一种方法。</a:t>
            </a:r>
            <a:endParaRPr lang="en-US"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学佛要像种树一样，要有根。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学佛要有根基，有了好的根基，慢慢学才能长出好的果实，才能长出好的枝节和树叶。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如果只知道追</a:t>
            </a:r>
            <a:endParaRPr lang="en-US"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25755" y="603250"/>
            <a:ext cx="11540490" cy="16097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求名利，就像建造一座金字塔，路越走越窄，总有到达顶点的时候，到了塔尖就没有路可走了。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我们的本性，来自于佛，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解答来信疑惑 256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如何理解“法身是无色无味，无形无相，只要在同一个时空，同一个时间点上，理念相谋和，就会相应菩提心。”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问：弟子看了师父《白話佛法》第一册关于主因根正，在想这句话是什么意思时，听到了以下的开示，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“法身是无色无味，无形无相，只要在同一个时空，同一个时间点上，理念相谋和，就会相应菩提心。”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请问这里指的就是和菩萨或是师父心心相应吗？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法身，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是精神上的东西，你想到它，就有形有相；不想到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它，就无形无相。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比方说，你们想观世音菩萨，你看得到吗？在心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解答来信疑惑 256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720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里有了，看到的是观世音菩萨的法身，但是碰得到吗？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无色无味，无形无相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想到就来，不想到就没有。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在同一个时空，今天初一十五观世音菩萨正好过来，你就是在同一时空；如果你在观音堂念经，菩萨来了，理念相谋和，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你跟菩萨都是慈悲心，你就相应菩提心。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这里指的是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跟菩萨和佛心心心相印。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广播讲座 200304《真正的解脱是无相》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要诚实守护功德，才能进根本的本性当中。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根本的本性是什么？就是我们的九识田中。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一个人从佛而来，与佛同在，心佛合一而归，那就是涅槃。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你的心跟佛一样，你是不是涅槃了？那么你怎么样让自己的根本进去呢？就是靠功德，诚实的功德。因为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这种功德是离欲体的，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就是离开欲望本体的。一个人的功德不能有漏的，你今天做了功德，你是为了某一件事情、某一个目的，和一个人只是在做功德，没有目的地去做，那个叫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纯善功德，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叫善德，善功德。所以心经里边叫“究竟涅槃”，我们这里还没到这个境界，叫“究竟真理”。人间就讲究竟真理，这个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究竟的真理就是我们说无常，苦空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3.广 播 讲 座 200304《真正的解脱是无相》(节选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705" y="885825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广播讲座 200304《真正的解脱是无相》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3366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无常。你要让众生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“彻见本性”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，你要让众生彻底地了解这个世界，活在世界上的本性是什么。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60020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学佛是得智慧，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教你们打好根基，像种的树一样越长越高越茂盛，果实越结越多，不要像金字塔一样到塔顶了就什么都没有了。所以我们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学佛就要广种功德树，无量的功德，即无边无量的功德。</a:t>
            </a:r>
            <a:endParaRPr lang="en-US"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无量的功德是从哪里来的？是从信心，随喜和感恩来。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一，无量的功德要从信心上来，首先你想做功德要有信心，相信自己，相信观世音菩萨。二，随喜，看到好事就要做，走到哪里好事做到哪里，这叫随喜。三，感恩，想做无量无边的功德，必须要有信心，无论做任何好事，无论是顺境还是逆境，最后都要感恩观世音菩萨，让你每天能够过上安定的生活，身体健康。所以在平安中人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一定要有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感恩心！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25755" y="602615"/>
            <a:ext cx="11540490" cy="14097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无量无边的佛法，无量无边的智慧，无量无边的功德，都是从一点一滴中做起，最后才能得到一个大圆满。</a:t>
            </a:r>
            <a:endParaRPr lang="en-US" sz="27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无量无边的佛法，无量无边的智慧，无量无边的功德，都是从一点一滴中做起，最后才能得到一个大圆满。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wenda20151002  20:20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无量的功德从哪里来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男听众：师父说“功德是从内心来的”，那我们心里每一个念头都是让他好的、善的，是不是一直有功德？请师父慈悲开示一下。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功德当然从心里来。一个人脑子里整天想着善良的事情，这个人的功德不断，叫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“功德圆满”。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什么叫“功德圆满”？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功德无量，实际上就是在心中不断地有功德的能量体出来。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像师父，我脑子里老想着别人，从来不想自己，我脑子里就是别人，“这个人怎么样啦？”“这个人要关心他啦”“这个人身体好吗？”……我就永远想着这些事情。就是师父刚刚跟你在讲话当中，我脑子里还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4.无量的功德从哪里来wenda20151002_202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1670" y="899160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wenda20151002  20:20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1022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在想，我有一个马来西亚的弟子，这个弟子做过师父的保镖，他最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近心脏不是太好进医院了，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师父还想加持他。你想想看，我脑子里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无量的功德出来，无量的慈悲、无量的寿就出来了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呀。所以什么叫“无量寿”？什么叫“无量功德”？什么叫“功德无量”？呵呵，就这么出来的啊！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你脑子里整天都是善良的、帮助人家、想到别人好无量无边的东西就出来了。无量无边的什么？功德啊！无量无边的慈悲啊！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你说说看，你怎么会不顺利啊？明白了吗？（明白了，谢谢师父的开示！）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Wenda20190217B  15:20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元神就是法身；修得好，能量就大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女听众：我们都知道师父救度众生主要靠的是法身，师父也非常辛苦，都说白天肉身救人，晚上法身出去救人。我个人觉得这个说法也不是特别准确，应该是师父的法身24小时都不停地在救人。就单单人道，24小时实际上都有我们的佛友。像《佛子天地游记》中描述师父法身经常去心灵净土和菩萨们一起开会，我用排除法，师父也就剩下晚上的元神还有空，那是不是师父晚上是用元神去六道外跟菩萨开会的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答：当然是元神啊，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元神实际上就是法身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（哦，能量比法身更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5.元神就是法身；修得好，能量就大wenda20190217B_152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2630" y="920115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Wenda20190217B  15:20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大一点吗？）那当然了。你修得好，能量就大；你修得不好，能量就小（是，以师父这个能量真的是不得了了）不是我的能量，菩萨的能量才不得了呢（是不是师父的法身在六道中各个不同的道救度众生？）可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你功德越大，你随便哪个道跑。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大菩萨为什么哪个道都能跑？（对。那是不是去了六道外就要靠元神去了？因为这样能量大，才能上去？）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六道外，你修得特别特别地精进，特别特别地有力量，你才会上得去。所以人家说修出六道，不在五行中，这个能量大得不得了了，境界可以随处跑。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为什么很多人还没走，他就会全宇宙空间这么走？他精神上已经修出六道了（其实这样六道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Wenda20190217B  15:20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6972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内全年无休，法身救度，已经是做到千手千眼了？）对。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觀音堂开示190704 《 再谈法身、报身、化身 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5330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法身就是万法为身，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就是宇宙本身的佛性化。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也就是说，这个宇宙空间充满着佛性，我们说你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证得法身，你就是和宇宙圆满地合二为一了，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这个宇宙空间当中充满着佛性和法性，实际上就是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你和佛已经合在一起了，你的身上拥有了佛的正能量，你就是法身。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本自具有，清净无瑕之身为法身。...法身、报身、化身，其实原是一身。...“幻化空身，即法身。”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如果学大乘法，对应万法，当体明空，就无需分析。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我们的本性，来自于佛，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无量无边的佛法，无量无边的智慧，无量无边的功德，都是从一点一滴中做起，最后才能得到一个大圆满。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「2021年师父每日佛言佛语」2021. 02. 21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《佛缘》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“杂念”像说谎，一丝“杂念”，需要无数个“正思维”来转移和抹去它。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“说谎”，需要无数个“妄语”和“解释”来掩盖它。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当人在追求太多物质时，八识田中的佛性会流失。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无私地奉献，完美的回报；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纯洁地付出，完美的果报。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行善而不住善，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弘法而不住法，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「2021年师父每日佛言佛语」2021. 02. 21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布施而不着相，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长此以往，就会破“执著”与“我相”。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心中有善，善行善念，净心行善，实乃真修。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主宰自己生命的，是你的意念；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主宰你的命运的，是你的慧命。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常思己过，佛缘在。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常乐我净，慈悲在。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常存善念，佛心在。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常行慈悲，佛根在。</a:t>
            </a:r>
            <a:endParaRPr sz="2700" b="0"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5285" y="1090930"/>
            <a:ext cx="114408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700">
                <a:sym typeface="+mn-ea"/>
              </a:rPr>
              <a:t>        </a:t>
            </a:r>
            <a:r>
              <a:rPr sz="2700" spc="30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正如永嘉大师曾经说过：</a:t>
            </a:r>
            <a:r>
              <a:rPr sz="2700" b="1" spc="300">
                <a:solidFill>
                  <a:schemeClr val="accent4">
                    <a:lumMod val="50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“君不见，绝学无为闲道人，不除妄想不求真，无明实性即佛性，幻化空身即法身，法身觉了无一物，本源自性天真佛。”</a:t>
            </a:r>
            <a:r>
              <a:rPr sz="2700" spc="30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君不见，你看不见吗；绝学，有学之人；无为，做了一件事情心不动就是无为，人家说你做了好事，你说“我没做啊”，“菩萨，你讲了49年的法”，菩萨说“我一天法也没讲过”；闲道人，就是开悟之人；不除妄想不求真，如果去除不了妄想，怎么能够求到真的呢；无明实性即佛性，无明就是不懂，你不懂你才学，学到了本性和佛性；幻化，你本来在人间就是一个幻化世界；</a:t>
            </a:r>
            <a:endParaRPr sz="2700" spc="300"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16205" y="24701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965" y="486410"/>
            <a:ext cx="1168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《人生一旦开悟来，人间佛果天下安》香港 · 开示 20160706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en-US" altLang="zh-CN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6580" y="1005840"/>
            <a:ext cx="11496040" cy="507746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700" spc="30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空身，身体有了，最后没了，生出来到死亡，身体有了像没有一样，举个简单例子，当昏迷过去的时候你有没有这个身体，</a:t>
            </a:r>
            <a:r>
              <a:rPr sz="2700" b="1" spc="300"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当散架在床上手脚都不能动，你就是空身，就是幻化之身；当你什么都空了，想明白了，就是一个法身，到处跑；</a:t>
            </a:r>
            <a:r>
              <a:rPr sz="2700" spc="30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法身觉了无一物，当你拥有了法身，觉悟了空性，知道这个世界没有一样东西，我们到这个人间来走一趟，当我们离开这个世界的时候什么都带不走，连身体都带不走，就是了无一物，什么都没有；本源自性天真佛，寻找内心的本原，那就是佛性，才会懂得什么是自性，当拥有了自性的时候就</a:t>
            </a:r>
            <a:endParaRPr sz="2700" spc="300"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1965" y="486410"/>
            <a:ext cx="1168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《人生一旦开悟来，人间佛果天下安》香港 · 开示 20160706</a:t>
            </a:r>
            <a:r>
              <a:rPr lang="zh-CN" sz="2000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</a:t>
            </a:r>
            <a:endParaRPr lang="en-US" altLang="zh-CN">
              <a:solidFill>
                <a:schemeClr val="bg1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幻化空身与虚妄意识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法身、报身、化身。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本自具有，清净无瑕之身为法身。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我们身体的肉身是这个受报的身。化身，我们现在这个身，不是原来肉体灵性的身，只不过是元灵的一个化身，化为肉体来接受这个灵性，即称为化身。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法身、报身、化身，其实原是一身。</a:t>
            </a:r>
            <a:r>
              <a:rPr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如果没有法身你怎么来受报？如果没有这个肉身怎么来接受这个报应呢？灵界的受报是惩罚你的灵魂，而人的受报是惩罚你的法身。我们这个身为什么说是化身？因为前世不是你，化成了今天的你。比如：前世你是李某某，而今世化成了王某某。</a:t>
            </a:r>
            <a:endParaRPr sz="2700" b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   佛法讲：“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幻化空身，即法身。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”就是说这个身体是空的，实际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46126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上是幻影，是五蕴假合的身体，等你死了之后连身体都没有了。幻化空身，我们人间称为法身。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五蕴皆空，四大非有，故曰：幻化空身。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有一方法你们就会感觉自己的身体是空的，用分析法，</a:t>
            </a:r>
            <a:r>
              <a:rPr lang="en-US" sz="270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通过分析来解脱，你才能知道人的身体是空的。</a:t>
            </a:r>
            <a:r>
              <a:rPr lang="en-US" sz="2700" b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比如：工伤手没有了，车祸失去了腿等等，这身体都是假的，说没了就没了，所以不要过于执著这个假合之身，假的东西留不住，为什么不修真的东西呢？要知道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可可唯自强者强" panose="020B0503020204020204" charset="-128"/>
              </a:rPr>
              <a:t>心灵是真的，是可以修成正果并且可以带走的。</a:t>
            </a:r>
            <a:endParaRPr lang="en-US" sz="2700">
              <a:solidFill>
                <a:schemeClr val="accent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本自具有，清净无瑕之身为法身。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法身、报身、化身，其实原是一身。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“幻化空身，即法身。”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弟子開示二----21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</a:t>
            </a:r>
            <a:r>
              <a:rPr lang="zh-CN" sz="3200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如何理解“在应身、法身、报身中，法身最重要。修出法身的时候就有真正的智慧出现。”</a:t>
            </a:r>
            <a:endParaRPr lang="zh-CN" sz="3200">
              <a:solidFill>
                <a:schemeClr val="accent4">
                  <a:lumMod val="5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问 14 ：師父说：“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在应身、法身、报身中，法身最重要。修出法身的时候就有真正的智慧出现。</a:t>
            </a:r>
            <a:r>
              <a:rPr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”是不是可以理解为，我们应该通过对应身、报身、法身的修心修行，还清业债，最后得到法身的最高境界？</a:t>
            </a:r>
            <a:endParaRPr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   答 14 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应身和报身就是一种体验，让你的肉身来相应受报，是为了让你更加懂得用你的法身。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法身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是经过人间各种业报和果报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之后产生的，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可可唯自强者强" panose="020B0503020204020204" charset="-128"/>
              </a:rPr>
              <a:t>经过修为、经过修心学佛之后产生的另外的能量体。</a:t>
            </a:r>
            <a:endParaRPr lang="en-US" sz="2700" b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《白话佛法·第一册》第十七篇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2.xml><?xml version="1.0" encoding="utf-8"?>
<p:tagLst xmlns:p="http://schemas.openxmlformats.org/presentationml/2006/main">
  <p:tag name="COMMONDATA" val="eyJoZGlkIjoiNWRmZmY2Mjk1YzIzM2Y5ODIzNmYzNmUxN2I2MjYxMDE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9798</Words>
  <Application>WPS 演示</Application>
  <PresentationFormat>宽屏</PresentationFormat>
  <Paragraphs>321</Paragraphs>
  <Slides>49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Wingdings</vt:lpstr>
      <vt:lpstr>楷体</vt:lpstr>
      <vt:lpstr>可可唯自强者强</vt:lpstr>
      <vt:lpstr>Yu Gothic UI</vt:lpstr>
      <vt:lpstr>华康圆体W8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191</cp:revision>
  <dcterms:created xsi:type="dcterms:W3CDTF">2019-06-19T02:08:00Z</dcterms:created>
  <dcterms:modified xsi:type="dcterms:W3CDTF">2022-08-05T15:02:46Z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185ED9636DA04121B202A644B0166396</vt:lpwstr>
  </property>
</Properties>
</file>