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09" r:id="rId3"/>
    <p:sldId id="310" r:id="rId4"/>
    <p:sldId id="311" r:id="rId5"/>
    <p:sldId id="312" r:id="rId6"/>
    <p:sldId id="370" r:id="rId7"/>
    <p:sldId id="2094" r:id="rId8"/>
    <p:sldId id="2100" r:id="rId9"/>
    <p:sldId id="2101" r:id="rId10"/>
    <p:sldId id="2102" r:id="rId11"/>
    <p:sldId id="2103" r:id="rId12"/>
    <p:sldId id="2104" r:id="rId13"/>
    <p:sldId id="2105" r:id="rId14"/>
    <p:sldId id="2106" r:id="rId15"/>
    <p:sldId id="2107" r:id="rId16"/>
    <p:sldId id="2108" r:id="rId17"/>
    <p:sldId id="2109" r:id="rId18"/>
    <p:sldId id="2110" r:id="rId19"/>
    <p:sldId id="2111" r:id="rId20"/>
    <p:sldId id="2095" r:id="rId21"/>
    <p:sldId id="2096" r:id="rId22"/>
    <p:sldId id="2097" r:id="rId23"/>
    <p:sldId id="2098" r:id="rId24"/>
    <p:sldId id="2099" r:id="rId25"/>
    <p:sldId id="367" r:id="rId26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4" y="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gs" Target="tags/tag25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handoutMaster" Target="handoutMasters/handoutMaster1.xml"/><Relationship Id="rId27" Type="http://schemas.openxmlformats.org/officeDocument/2006/relationships/notesMaster" Target="notesMasters/notesMaster1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858895" y="6395085"/>
            <a:ext cx="4474210" cy="365125"/>
          </a:xfrm>
        </p:spPr>
        <p:txBody>
          <a:bodyPr/>
          <a:lstStyle/>
          <a:p>
            <a:r>
              <a:rPr lang="zh-CN" altLang="en-US" dirty="0"/>
              <a:t>白话佛法视频开示 第98集 《 因缘所生 佛说即空》【原文】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白话佛法视频开示 第98集 《 因缘所生 佛说即空》【原文】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第98集 《 因缘所生 佛说即空》【原文】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第98集 《 因缘所生 佛说即空》【原文】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白话佛法视频开示 第98集 《 因缘所生 佛说即空》【原文】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第98集 《 因缘所生 佛说即空》【原文】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第98集 《 因缘所生 佛说即空》【原文】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第98集 《 因缘所生 佛说即空》【原文】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第98集 《 因缘所生 佛说即空》【原文】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62000" y="702575"/>
            <a:ext cx="11268000" cy="5454000"/>
          </a:xfrm>
        </p:spPr>
        <p:txBody>
          <a:bodyPr/>
          <a:lstStyle>
            <a:lvl1pPr algn="l">
              <a:lnSpc>
                <a:spcPct val="150000"/>
              </a:lnSpc>
              <a:defRPr sz="2700" u="none" strike="noStrike" kern="1200" cap="none" spc="300" normalizeH="0">
                <a:solidFill>
                  <a:schemeClr val="tx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zh-CN" altLang="en-US" smtClean="0"/>
              <a:t>单击此处编辑母版标题样                                       式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65145" y="6376670"/>
            <a:ext cx="6062980" cy="365125"/>
          </a:xfrm>
        </p:spPr>
        <p:txBody>
          <a:bodyPr/>
          <a:lstStyle>
            <a:lvl1pPr>
              <a:defRPr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/>
              <a:t>白话佛法视频开示 第98集 《 因缘所生 佛说即空》【原文】</a:t>
            </a:r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62000" y="702575"/>
            <a:ext cx="11268000" cy="5454000"/>
          </a:xfrm>
        </p:spPr>
        <p:txBody>
          <a:bodyPr/>
          <a:lstStyle>
            <a:lvl1pPr algn="l">
              <a:lnSpc>
                <a:spcPct val="150000"/>
              </a:lnSpc>
              <a:defRPr sz="2700" u="none" strike="noStrike" kern="1200" cap="none" spc="300" normalizeH="0">
                <a:solidFill>
                  <a:schemeClr val="tx1"/>
                </a:solidFill>
                <a:effectLst/>
                <a:uFillTx/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defRPr>
            </a:lvl1pPr>
          </a:lstStyle>
          <a:p>
            <a:r>
              <a:rPr lang="zh-CN" altLang="en-US" smtClean="0"/>
              <a:t>单击此处编辑母版标题样                                       式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/>
              <a:t>白话佛法视频开示 第98集 《 因缘所生 佛说即空》【原文】</a:t>
            </a:r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第98集 《 因缘所生 佛说即空》【原文】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第98集 《 因缘所生 佛说即空》【原文】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 dirty="0"/>
              <a:t>白话佛法视频开示 第98集 《 因缘所生 佛说即空》【原文】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fade/>
  </p:transition>
  <p:hf sldNum="0" hdr="0" dt="0"/>
  <p:txStyles>
    <p:titleStyle>
      <a:lvl1pPr algn="l" defTabSz="9144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None/>
        <a:defRPr sz="2700" b="0" i="0" u="none" kern="1200">
          <a:solidFill>
            <a:srgbClr val="000000"/>
          </a:solidFill>
          <a:latin typeface="微软雅黑 Light" panose="020B0502040204020203" charset="-122"/>
          <a:ea typeface="微软雅黑 Light" panose="020B0502040204020203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4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5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/>
        </p:nvSpPr>
        <p:spPr>
          <a:xfrm>
            <a:off x="541020" y="-29845"/>
            <a:ext cx="11295380" cy="691769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endParaRPr lang="zh-CN" altLang="en-US" sz="3200" b="0">
              <a:solidFill>
                <a:schemeClr val="accent2">
                  <a:lumMod val="50000"/>
                </a:schemeClr>
              </a:solidFill>
              <a:effectLst/>
              <a:latin typeface="+mn-ea"/>
              <a:ea typeface="+mn-ea"/>
              <a:cs typeface="+mn-ea"/>
              <a:sym typeface="可可唯自强者强" panose="020B0503020204020204" charset="-128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75005" y="1121410"/>
            <a:ext cx="10841990" cy="46158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感恩南无释迦牟尼佛（三称）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感恩南无大慈大悲救苦救难广大灵感观世音菩萨（三称）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感恩师父盧軍宏臺長（一称）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 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给自己念三遍心经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请南无大慈大悲救苦救难广大灵感观世音菩萨慈悲，加持我XX</a:t>
            </a: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X</a:t>
            </a: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正信正念，如理如法，修心修行，增上智慧。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 dirty="0"/>
              <a:t>白话佛法视频开示 第98集 《 因缘所生 佛说即空》【原文】</a:t>
            </a:r>
            <a:endParaRPr lang="zh-CN" altLang="en-US" dirty="0"/>
          </a:p>
        </p:txBody>
      </p:sp>
    </p:spTree>
    <p:custDataLst>
      <p:tags r:id="rId2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en-US" altLang="zh-CN" sz="3000"/>
              <a:t>     </a:t>
            </a:r>
            <a:r>
              <a:rPr lang="zh-CN" altLang="en-US" sz="3000"/>
              <a:t>给大家说一个故事。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人的意念非常重要，如果你一念虔诚，因小果大。</a:t>
            </a:r>
            <a:r>
              <a:rPr lang="zh-CN" altLang="en-US" sz="3000"/>
              <a:t>所以很多人不要以为，一个念头帮助别人是很小的一个因，果报大得不得了啊。</a:t>
            </a:r>
            <a:br>
              <a:rPr lang="zh-CN" altLang="en-US" sz="3000"/>
            </a:br>
            <a:r>
              <a:rPr lang="en-US" altLang="zh-CN" sz="3000"/>
              <a:t>     </a:t>
            </a:r>
            <a:r>
              <a:rPr lang="zh-CN" altLang="en-US" sz="3000"/>
              <a:t>这个故事就是有一回，佛陀来到了全是婆罗门种的一个国城（因为印度有很多城，这个城里的国王、国民基本上都是婆罗门教的），城主听说佛的摄受力很大（就是很有影响力），他觉得受佛教化的人特别多，内心十分恐慌，害怕婆罗门的教理会因而站不住脚（每个教派的教理都不一样）。他为了防止这个情况到他们城里来，预先发布了一个命令：“凡是去供养佛、接受佛法的人，重罚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第98集 《 因缘所生 佛说即空》【原文】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五百银两。”大家见了法令之后，都舍不得五百银两（很多啊，五百银两），所以当佛与弟子们一入城之后，家家户户都赶紧关上门。于是连续三天，僧众们皆空钵而回（就是没有人供养）。</a:t>
            </a:r>
            <a:br>
              <a:rPr lang="zh-CN" altLang="en-US" sz="3000"/>
            </a:br>
            <a:r>
              <a:rPr lang="en-US" altLang="zh-CN" sz="3000"/>
              <a:t>     </a:t>
            </a:r>
            <a:r>
              <a:rPr lang="zh-CN" altLang="en-US" sz="3000"/>
              <a:t>到了第四天，有一位婆罗门长者的一个老佣人，她从屋内端出一些已经馊掉的东西准备倒掉，一眼看到佛陀威仪庄严的形象，油然生起恭敬之心。她很想供养佛陀，但是她一看手上拥有的东西既粗糙又已经有些馊了，变坏了，她怎么能够来供养这么尊贵的佛呢？她在想：这如何是好？</a:t>
            </a:r>
            <a:br>
              <a:rPr lang="zh-CN" altLang="en-US" sz="3000"/>
            </a:br>
            <a:r>
              <a:rPr lang="en-US" altLang="zh-CN" sz="3000"/>
              <a:t>     </a:t>
            </a:r>
            <a:r>
              <a:rPr lang="zh-CN" altLang="en-US" sz="3000"/>
              <a:t>正当她犹豫不决的时候，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佛陀微笑放光</a:t>
            </a:r>
            <a:r>
              <a:rPr lang="zh-CN" altLang="en-US" sz="3000"/>
              <a:t>（佛陀的微笑，眼睛里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第98集 《 因缘所生 佛说即空》【原文】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8439150" y="-32385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会放出那种佛光），欢喜地用钵盛过老妇人手上的馊食（馊掉的食物），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并转头告诉阿难：“阿难，这位老妇人一心虔诚，因为她虔诚供佛的功德，往后得十五劫生天堂享受快乐，十五劫后下生人间，具出家修行之因缘。”</a:t>
            </a:r>
            <a:r>
              <a:rPr lang="zh-CN" altLang="en-US" sz="3000"/>
              <a:t>佛陀会讲因缘的。</a:t>
            </a:r>
            <a:br>
              <a:rPr lang="zh-CN" altLang="en-US" sz="3000"/>
            </a:br>
            <a:r>
              <a:rPr lang="en-US" altLang="zh-CN" sz="3000"/>
              <a:t>     </a:t>
            </a:r>
            <a:r>
              <a:rPr lang="zh-CN" altLang="en-US" sz="3000"/>
              <a:t>这位老妇人的主人正好听见，从屋内马上走出来，他觉得：“哎呀，佛陀讲的这些真是不可思议！”不知道的，有几个人能知道十五劫之后在天上，十五劫之后又到人间来，最后还成全她的出家？</a:t>
            </a:r>
            <a:br>
              <a:rPr lang="zh-CN" altLang="en-US" sz="3000"/>
            </a:br>
            <a:r>
              <a:rPr lang="en-US" altLang="zh-CN" sz="3000"/>
              <a:t>     </a:t>
            </a:r>
            <a:r>
              <a:rPr lang="zh-CN" altLang="en-US" sz="3000"/>
              <a:t>佛就问这位婆罗门长者：“这位长者，你可曾见过其他不可思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第98集 《 因缘所生 佛说即空》【原文】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/>
              <a:t>议的事？”（佛陀很可爱，就问他：“你还见过其他不可思议的事吗？你刚刚听了这个事情，就觉得不可思议了。”）</a:t>
            </a:r>
            <a:br>
              <a:rPr lang="zh-CN" altLang="en-US"/>
            </a:br>
            <a:r>
              <a:rPr lang="en-US" altLang="zh-CN"/>
              <a:t>     </a:t>
            </a:r>
            <a:r>
              <a:rPr lang="zh-CN" altLang="en-US"/>
              <a:t>长者回答：“有啊，一次我们有五百乘马车结伴出游，由于天气闷热，便找了一棵大树遮荫，这棵大树大到可以容纳五百乘车马而有余荫（这棵树大得五百乘这种马车全部在这棵树下面，还有多余的地方可以遮阳）。树木之大真是不可思议啊！佛陀！”这个人告诉他。</a:t>
            </a:r>
            <a:br>
              <a:rPr lang="zh-CN" altLang="en-US"/>
            </a:br>
            <a:r>
              <a:rPr lang="en-US" altLang="zh-CN"/>
              <a:t>     </a:t>
            </a:r>
            <a:r>
              <a:rPr lang="zh-CN" altLang="en-US"/>
              <a:t>佛陀赶紧就问：“那你知道这棵大树的种子有多大吗？”</a:t>
            </a:r>
            <a:br>
              <a:rPr lang="zh-CN" altLang="en-US"/>
            </a:br>
            <a:r>
              <a:rPr lang="en-US" altLang="zh-CN"/>
              <a:t>     </a:t>
            </a:r>
            <a:r>
              <a:rPr lang="zh-CN" altLang="en-US"/>
              <a:t>长者说：“如芥菜子那么小。”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第98集 《 因缘所生 佛说即空》【原文】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en-US" altLang="zh-CN" sz="3000"/>
              <a:t>     </a:t>
            </a:r>
            <a:r>
              <a:rPr lang="zh-CN" altLang="en-US" sz="3000"/>
              <a:t>佛说：“这就对了，这就是因小果大的道理。”</a:t>
            </a:r>
            <a:br>
              <a:rPr lang="zh-CN" altLang="en-US" sz="3000"/>
            </a:br>
            <a:r>
              <a:rPr lang="en-US" altLang="zh-CN" sz="3000"/>
              <a:t>     </a:t>
            </a:r>
            <a:r>
              <a:rPr lang="zh-CN" altLang="en-US" sz="3000"/>
              <a:t>老妇人果报同于此理。我们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学佛人施佛的因虽小，虔诚的清净的信心却很大，所以会得到这么大的果报。</a:t>
            </a:r>
            <a:r>
              <a:rPr lang="zh-CN" altLang="en-US" sz="3000"/>
              <a:t>你看我们到观音堂，我们磕一个头，好像看起来很小的一件事情，但是你知道可以庇荫你的家庭，庇荫你自己，庇荫你自己认为应该受到庇荫的所有人。你磕几个头跟菩萨虔诚地去求，菩萨都会满足你的心愿，这么小的一个因；今天你点了油灯了，你的眼睛可能就免除一刀或者白内障；你今天虔诚磕头了，你的家里就可以躲过很多的劫难。这就是因小果大。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第98集 《 因缘所生 佛说即空》【原文】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en-US" altLang="zh-CN" sz="3000"/>
              <a:t>     </a:t>
            </a:r>
            <a:r>
              <a:rPr lang="zh-CN" altLang="en-US" sz="3000"/>
              <a:t>长者听佛陀讲了，认为很有道理，佛所说的话没有半句虚言。他又看见佛身相放光，庄严无比，就赶紧呼叫邻里：“哎呀！天人导师，佛已经出现在我们的面前，</a:t>
            </a:r>
            <a:r>
              <a:rPr lang="zh-CN" altLang="en-US" sz="3000" b="1"/>
              <a:t>他所说的教法可以引导我们脱离烦恼，</a:t>
            </a:r>
            <a:r>
              <a:rPr lang="zh-CN" altLang="en-US" sz="3000"/>
              <a:t>大家赶快来吧！”因为这位长者（就是年纪很大的，一般说城里一个很有威望的人）他一叫，所有的人都纷纷走出屋外，他们同时</a:t>
            </a:r>
            <a:r>
              <a:rPr lang="zh-CN" altLang="en-US" sz="3000" b="1"/>
              <a:t>被佛的光明庄严所摄受</a:t>
            </a:r>
            <a:r>
              <a:rPr lang="zh-CN" altLang="en-US" sz="3000"/>
              <a:t>（就是当一个人，你们看见他很庄严的时候，你们很尊敬他），佛马上坐下来为他们演讲佛法。</a:t>
            </a:r>
            <a:br>
              <a:rPr lang="zh-CN" altLang="en-US" sz="3000"/>
            </a:br>
            <a:r>
              <a:rPr lang="en-US" altLang="zh-CN" sz="3000"/>
              <a:t>     </a:t>
            </a:r>
            <a:r>
              <a:rPr lang="zh-CN" altLang="en-US" sz="3000"/>
              <a:t>在场的人听得都法喜充满，他们纷纷去缴纳罚款。（所以过去为什么一听到佛法，就能证得很多的果位？过去的人真的诚实啊，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第98集 《 因缘所生 佛说即空》【原文】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好啊。过去哪要律师？君子一言，驷马难追。现在的人就是律师签了字，他都会赖，不诚实。）你看那些人纷纷去缴纳罚款，为了供养佛，听佛的教义。婆罗门城主（就是他们城最大的）感到十分奇怪：“哎，钱是人人都爱的，大家为什么愿意损失这么多钱，来交罚款去供养呢？这其中一定有大因缘。”他自己都没有听过。这时候城主也因此受到感动，恭请佛到皇宫去说法，所以整个城池的人全部受到佛陀的教化。</a:t>
            </a:r>
            <a:br>
              <a:rPr lang="zh-CN" altLang="en-US" sz="3000"/>
            </a:br>
            <a:r>
              <a:rPr lang="en-US" altLang="zh-CN" sz="3000"/>
              <a:t>     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佛因为老妇的虔诚，佛陀布施出含笑放光</a:t>
            </a:r>
            <a:r>
              <a:rPr lang="zh-CN" altLang="en-US" sz="3000" b="1"/>
              <a:t>（佛陀的笑能够让众生摄受，感到那种慈悲）</a:t>
            </a:r>
            <a:r>
              <a:rPr lang="zh-CN" altLang="en-US" sz="3000"/>
              <a:t>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由于放光的因缘，消除了大家的疑惑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第98集 《 因缘所生 佛说即空》【原文】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（有些人讲话，别人就相信他，因为他眼睛里散发出的光，那是诚实，那是不欺骗。佛陀就是用他的眼光、笑来解除大家对佛陀佛法的那种疑惑），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这就是以方便法应机设教</a:t>
            </a:r>
            <a:r>
              <a:rPr lang="zh-CN" altLang="en-US" sz="3000"/>
              <a:t>（我们到庙里看佛陀的相，很庄严，从来没有一张相是佛陀在笑的。你看佛陀为了救度众生，他就笑）。接着，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佛陀就进一步普施法雨，教导众生解脱之道，这就是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破惑除疑，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从体起用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。</a:t>
            </a:r>
            <a:br>
              <a:rPr lang="zh-CN" altLang="en-US" sz="3000"/>
            </a:br>
            <a:r>
              <a:rPr lang="en-US" altLang="zh-CN" sz="3000"/>
              <a:t>     </a:t>
            </a:r>
            <a:r>
              <a:rPr lang="zh-CN" altLang="en-US" sz="3000"/>
              <a:t>这个故事就是告诉我们，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我们要救人，就要看到别人真实内心的善根，</a:t>
            </a:r>
            <a:r>
              <a:rPr lang="zh-CN" altLang="en-US" sz="3000" b="1"/>
              <a:t>不要去看到他七识田中、八识田中那些让你不开心的一些意想，不要刻意去猜测他人的想法。</a:t>
            </a:r>
            <a:r>
              <a:rPr lang="zh-CN" altLang="en-US" sz="3000"/>
              <a:t>如果你没有智慧与经验和正确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第98集 《 因缘所生 佛说即空》【原文】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0039350" y="-38100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的判断，通常你去猜测别人的想法，一定会错误的。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佛要我们懂得拥有慈悲的爱，自己不执著去化解别人内心的执著。正因分离是必然的，</a:t>
            </a:r>
            <a:r>
              <a:rPr lang="zh-CN" altLang="en-US" sz="3000"/>
              <a:t>我们经常讲正，那是很重要的，不要浪费你的生命在你一定会后悔的地方上面。我们到今天不好好学佛，浪费了多少青春年华，每天在哭泣中、在追求中、在欲望中，得到的是失去和绝望，所以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学佛人不要浪费生命在一定会后悔的事情上。做不到的事情不要去做，</a:t>
            </a:r>
            <a:r>
              <a:rPr lang="zh-CN" altLang="en-US" sz="3000"/>
              <a:t>一个人硬要让自己变得美好，那只是外表的香。名声与尊贵是来自于真才实学，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有德自然香。</a:t>
            </a:r>
            <a:r>
              <a:rPr lang="zh-CN" altLang="en-US" sz="3000"/>
              <a:t>希望大家好好地学佛，好好地修心，实实在在地，一步一个脚印地，走向我们佛伟大的征程。谢谢大家。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第98集 《 因缘所生 佛说即空》【原文】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【</a:t>
            </a:r>
            <a:r>
              <a:rPr lang="zh-CN" altLang="en-US" b="1">
                <a:solidFill>
                  <a:schemeClr val="accent4">
                    <a:lumMod val="50000"/>
                  </a:schemeClr>
                </a:solidFill>
                <a:sym typeface="+mn-ea"/>
              </a:rPr>
              <a:t>思考</a:t>
            </a:r>
            <a:r>
              <a:rPr lang="zh-CN" altLang="en-US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】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如何理解“我说皆是空”，空是宇宙的本体。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如何理解一念虔诚，因小果大。破惑除疑，从体起用。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【佛学常识】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因缘所生法</a:t>
            </a: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缘起性空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因小果大</a:t>
            </a: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从体起用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正因分离</a:t>
            </a:r>
            <a:endParaRPr lang="zh-CN" altLang="en-US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第98集 《 因缘所生 佛说即空》【</a:t>
            </a:r>
            <a:r>
              <a:rPr lang="zh-CN" altLang="en-US">
                <a:sym typeface="+mn-ea"/>
              </a:rPr>
              <a:t>思考</a:t>
            </a:r>
            <a:r>
              <a:rPr lang="zh-CN" altLang="en-US"/>
              <a:t>】</a:t>
            </a:r>
            <a:r>
              <a:rPr lang="zh-CN" altLang="en-US">
                <a:sym typeface="+mn-ea"/>
              </a:rPr>
              <a:t>【</a:t>
            </a:r>
            <a:r>
              <a:rPr lang="zh-CN" altLang="en-US">
                <a:sym typeface="+mn-ea"/>
              </a:rPr>
              <a:t>佛学常识】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8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29230" y="890010"/>
            <a:ext cx="11134800" cy="5077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6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师父给世界佛友最后的叮咛</a:t>
            </a:r>
            <a:endParaRPr lang="zh-CN" altLang="en-US" sz="30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/>
            <a:endParaRPr lang="zh-CN" altLang="en-US" sz="16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/>
            <a:endParaRPr lang="zh-CN" altLang="en-US" sz="16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l"/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世界佛友大家好！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     师父很久没有跟大家见面了，这一年时间师父很想念大家，师父心中时时挂念着每个孩子。你们都是心靈法門的火种，无论师父在哪里，师父永远在你们每个孩子的心里，观世音菩萨的慈悲永远普照着你们的心灵。师父很爱你们！希望你们坚持佛道，永不退转！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 dirty="0"/>
              <a:t>白话佛法视频开示 第98集 《 因缘所生 佛说即空》【原文】</a:t>
            </a:r>
            <a:endParaRPr lang="zh-CN" altLang="en-US" dirty="0"/>
          </a:p>
        </p:txBody>
      </p:sp>
    </p:spTree>
    <p:custDataLst>
      <p:tags r:id="rId2"/>
    </p:custData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pPr lvl="0"/>
            <a:r>
              <a:rPr lang="zh-CN" altLang="en-US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【</a:t>
            </a:r>
            <a:r>
              <a:rPr lang="zh-CN" altLang="en-US" b="1">
                <a:solidFill>
                  <a:schemeClr val="accent4">
                    <a:lumMod val="50000"/>
                  </a:schemeClr>
                </a:solidFill>
                <a:sym typeface="+mn-ea"/>
              </a:rPr>
              <a:t>记诵</a:t>
            </a:r>
            <a:r>
              <a:rPr lang="zh-CN" altLang="en-US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】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万物皆因“因缘所生法”，人在缘中生、缘中灭，这个就是无常观，所以“我说皆是空”，空是宇宙的本体。宇宙一切都是空相。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人的意念非常重要，如果你一念虔诚，因小果大。破惑除疑，从体起用，我们要救人，就要看到别人真实内心的善根，有德自然香。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endParaRPr lang="zh-CN" altLang="en-US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第98集 《 因缘所生 佛说即空》【</a:t>
            </a:r>
            <a:r>
              <a:rPr lang="zh-CN" altLang="en-US">
                <a:sym typeface="+mn-ea"/>
              </a:rPr>
              <a:t>记诵</a:t>
            </a:r>
            <a:r>
              <a:rPr lang="zh-CN" altLang="en-US"/>
              <a:t>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2000" y="831480"/>
            <a:ext cx="11268000" cy="5454000"/>
          </a:xfrm>
        </p:spPr>
        <p:txBody>
          <a:bodyPr/>
          <a:p>
            <a:pPr lvl="0"/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这个世界没有过不去的事情，只是看你愿不愿意把它过去，放过它，它就去了；你不肯放过它，你拿放大镜照住它，这件事情在你心里越来越大，你就放不下。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所以菩萨经常让我们要放下，告诉我们人间一切是空的，这就叫缘起性空。任何一种缘分到了，它起来了，你看到它最后就是会没有的，本性是空性，就是事物的本质是空的。</a:t>
            </a:r>
            <a:endParaRPr lang="zh-CN" altLang="en-US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2081530" y="6285230"/>
            <a:ext cx="8028305" cy="456565"/>
          </a:xfrm>
        </p:spPr>
        <p:txBody>
          <a:bodyPr/>
          <a:p>
            <a:pPr algn="ctr"/>
            <a:r>
              <a:rPr lang="zh-CN" altLang="en-US">
                <a:sym typeface="+mn-ea"/>
              </a:rPr>
              <a:t>师父每日白话佛法（2021年9月15日）</a:t>
            </a:r>
            <a:r>
              <a:rPr lang="zh-CN" altLang="en-US"/>
              <a:t> 《</a:t>
            </a:r>
            <a:r>
              <a:rPr lang="zh-CN" altLang="en-US">
                <a:sym typeface="+mn-ea"/>
              </a:rPr>
              <a:t>进入“色不异空 空不异色”的境界</a:t>
            </a:r>
            <a:r>
              <a:rPr lang="zh-CN" altLang="en-US"/>
              <a:t>》</a:t>
            </a:r>
            <a:r>
              <a:rPr lang="zh-CN" altLang="en-US">
                <a:sym typeface="+mn-ea"/>
              </a:rPr>
              <a:t>（下）</a:t>
            </a:r>
            <a:r>
              <a:rPr lang="zh-CN" altLang="en-US"/>
              <a:t>【</a:t>
            </a:r>
            <a:r>
              <a:rPr lang="zh-CN" altLang="en-US">
                <a:sym typeface="+mn-ea"/>
              </a:rPr>
              <a:t>2021年9月15日</a:t>
            </a:r>
            <a:r>
              <a:rPr lang="zh-CN" altLang="en-US"/>
              <a:t>】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894205" y="628015"/>
            <a:ext cx="8402955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2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师父每日白话佛法（2021年9月15日）</a:t>
            </a:r>
            <a:br>
              <a:rPr lang="zh-CN" altLang="en-US" sz="3200" b="1">
                <a:solidFill>
                  <a:schemeClr val="accent4">
                    <a:lumMod val="50000"/>
                  </a:schemeClr>
                </a:solidFill>
                <a:sym typeface="+mn-ea"/>
              </a:rPr>
            </a:br>
            <a:r>
              <a:rPr lang="zh-CN" altLang="en-US" sz="32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《进入“色不异空 空不异色”的境界》（下）</a:t>
            </a:r>
            <a:endParaRPr lang="zh-CN" altLang="en-US" sz="3200" b="1">
              <a:solidFill>
                <a:schemeClr val="accent4">
                  <a:lumMod val="50000"/>
                </a:schemeClr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人跟人的缘分，本性是空性；一件事情只要开始发展，最后一定是空的，这就是缘起性空。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举个简单例子，一个小婴儿生出来，你就看到他一定会经过一个过程——生老病死的过程，最后就是没有了，空了。一个小婴儿生出来就是一个缘分，缘起了，看到最后本性是空的，所以缘起性空。不管是小婴儿，还是任何人，到最后都是空性，都是没有的，缘起性空。就像小孩子生出来没有头发、没有牙齿一样，等他年纪大了，头发、牙齿也掉光了，这就是空了。</a:t>
            </a:r>
            <a:endParaRPr lang="zh-CN" altLang="en-US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081530" y="6285230"/>
            <a:ext cx="8028305" cy="456565"/>
          </a:xfrm>
        </p:spPr>
        <p:txBody>
          <a:bodyPr/>
          <a:p>
            <a:pPr algn="ctr"/>
            <a:r>
              <a:rPr lang="zh-CN" altLang="en-US">
                <a:sym typeface="+mn-ea"/>
              </a:rPr>
              <a:t>师父每日白话佛法（2021年9月15日）</a:t>
            </a:r>
            <a:r>
              <a:rPr lang="zh-CN" altLang="en-US"/>
              <a:t> 《</a:t>
            </a:r>
            <a:r>
              <a:rPr lang="zh-CN" altLang="en-US">
                <a:sym typeface="+mn-ea"/>
              </a:rPr>
              <a:t>进入“色不异空 空不异色”的境界</a:t>
            </a:r>
            <a:r>
              <a:rPr lang="zh-CN" altLang="en-US"/>
              <a:t>》</a:t>
            </a:r>
            <a:r>
              <a:rPr lang="zh-CN" altLang="en-US">
                <a:sym typeface="+mn-ea"/>
              </a:rPr>
              <a:t>（下）</a:t>
            </a:r>
            <a:r>
              <a:rPr lang="zh-CN" altLang="en-US"/>
              <a:t>【</a:t>
            </a:r>
            <a:r>
              <a:rPr lang="zh-CN" altLang="en-US">
                <a:sym typeface="+mn-ea"/>
              </a:rPr>
              <a:t>2021年9月15日</a:t>
            </a:r>
            <a:r>
              <a:rPr lang="zh-CN" altLang="en-US"/>
              <a:t>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这个缘分生出来，到最后你能看到它的本性是空性，你就会拥有智慧，就不会再去执著了。我相、人相、众生相、寿者相，你就不会再去执著，你就放下了，就进入了无我、色空的世界。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万事皆空且随意，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缘起性空是真谛。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参破真相不痴迷，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无我放下证菩提。</a:t>
            </a:r>
            <a:endParaRPr lang="zh-CN" altLang="en-US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081530" y="6285230"/>
            <a:ext cx="8028305" cy="456565"/>
          </a:xfrm>
        </p:spPr>
        <p:txBody>
          <a:bodyPr/>
          <a:p>
            <a:pPr algn="ctr"/>
            <a:r>
              <a:rPr lang="zh-CN" altLang="en-US">
                <a:sym typeface="+mn-ea"/>
              </a:rPr>
              <a:t>师父每日白话佛法（2021年9月15日）</a:t>
            </a:r>
            <a:r>
              <a:rPr lang="zh-CN" altLang="en-US"/>
              <a:t> 《</a:t>
            </a:r>
            <a:r>
              <a:rPr lang="zh-CN" altLang="en-US">
                <a:sym typeface="+mn-ea"/>
              </a:rPr>
              <a:t>进入“色不异空 空不异色”的境界</a:t>
            </a:r>
            <a:r>
              <a:rPr lang="zh-CN" altLang="en-US"/>
              <a:t>》</a:t>
            </a:r>
            <a:r>
              <a:rPr lang="zh-CN" altLang="en-US">
                <a:sym typeface="+mn-ea"/>
              </a:rPr>
              <a:t>（下）</a:t>
            </a:r>
            <a:r>
              <a:rPr lang="zh-CN" altLang="en-US"/>
              <a:t>【</a:t>
            </a:r>
            <a:r>
              <a:rPr lang="zh-CN" altLang="en-US">
                <a:sym typeface="+mn-ea"/>
              </a:rPr>
              <a:t>2021年9月15日</a:t>
            </a:r>
            <a:r>
              <a:rPr lang="zh-CN" altLang="en-US"/>
              <a:t>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3550" y="1482090"/>
            <a:ext cx="11268075" cy="2904490"/>
          </a:xfrm>
        </p:spPr>
        <p:txBody>
          <a:bodyPr>
            <a:normAutofit fontScale="90000"/>
          </a:bodyPr>
          <a:p>
            <a:pPr lvl="0" algn="l"/>
            <a:r>
              <a:rPr lang="en-US" altLang="zh-CN" sz="3000" spc="400">
                <a:solidFill>
                  <a:schemeClr val="accent4">
                    <a:lumMod val="50000"/>
                  </a:schemeClr>
                </a:solidFill>
                <a:uFillTx/>
              </a:rPr>
              <a:t>     本次共修如有不如理不如法的地方，请南无释迦牟尼佛，南无观世音菩萨，恩师盧軍宏臺長，龙天护法慈悲原谅，给我们智慧。加持我们正信正念、如理如法的修心修行，破一品无明，证一分法身！</a:t>
            </a:r>
            <a:br>
              <a:rPr lang="en-US" altLang="zh-CN" sz="3000" spc="400">
                <a:solidFill>
                  <a:schemeClr val="accent4">
                    <a:lumMod val="50000"/>
                  </a:schemeClr>
                </a:solidFill>
                <a:uFillTx/>
              </a:rPr>
            </a:br>
            <a:endParaRPr lang="en-US" altLang="zh-CN" sz="3000" spc="400">
              <a:solidFill>
                <a:schemeClr val="accent4">
                  <a:lumMod val="50000"/>
                </a:schemeClr>
              </a:solidFill>
              <a:uFillTx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2395" y="530860"/>
            <a:ext cx="114128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600">
                <a:solidFill>
                  <a:schemeClr val="accent4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结  束  语</a:t>
            </a:r>
            <a:endParaRPr lang="zh-CN" altLang="en-US" sz="3600">
              <a:solidFill>
                <a:schemeClr val="accent4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10965" y="3758565"/>
            <a:ext cx="4373880" cy="25844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 fontAlgn="auto">
              <a:lnSpc>
                <a:spcPct val="150000"/>
              </a:lnSpc>
            </a:pPr>
            <a: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感恩南无释迦牟尼佛！</a:t>
            </a:r>
            <a:b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</a:br>
            <a: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感恩南无观世音菩萨！</a:t>
            </a:r>
            <a:b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</a:br>
            <a: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感恩师父！</a:t>
            </a:r>
            <a:b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</a:br>
            <a: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感恩大家！</a:t>
            </a:r>
            <a:endParaRPr lang="en-US" altLang="zh-CN" sz="2700" spc="600">
              <a:solidFill>
                <a:schemeClr val="accent4">
                  <a:lumMod val="50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8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29215" y="1444265"/>
            <a:ext cx="11134800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</a:pPr>
            <a:r>
              <a:rPr lang="en-US" altLang="zh-CN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     </a:t>
            </a: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师父十几年为了弘法，肉身消耗、背业很重，但是师父一直都在给你们加持。希望你们每天都能够好好学习师父的白话佛法和开示，依教奉行，严守戒律是成佛的基础。多多为众生真心付出，破除自身的我执我相，心中常念佛恩、国土恩、师恩、父母恩、众生恩；成佛的路上需要真心诚心、勇猛精进、心系众生、一心向佛的孩子。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 dirty="0"/>
              <a:t>白话佛法视频开示 第98集 《 因缘所生 佛说即空》【原文】</a:t>
            </a:r>
            <a:endParaRPr lang="zh-CN" altLang="en-US" dirty="0"/>
          </a:p>
        </p:txBody>
      </p:sp>
    </p:spTree>
    <p:custDataLst>
      <p:tags r:id="rId2"/>
    </p:custData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8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29215" y="1444265"/>
            <a:ext cx="11134800" cy="46158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</a:pPr>
            <a:r>
              <a:rPr lang="en-US" altLang="zh-CN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     </a:t>
            </a: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释迦牟尼佛、观世音菩萨和师父会永远加持保佑每个正信正念的好孩子，佛法的传承靠每个佛子薪火相传，师父会引领你们到达彼岸。希望你们珍惜末法时期最后一班法船，众生的苦就是师父的苦，师父愿你们一世修成报佛恩！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just">
              <a:lnSpc>
                <a:spcPct val="150000"/>
              </a:lnSpc>
            </a:pP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                       </a:t>
            </a: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                 师父  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                 2021年11月5日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 dirty="0"/>
              <a:t>白话佛法视频开示 第98集 《 因缘所生 佛说即空》【原文】</a:t>
            </a:r>
            <a:endParaRPr lang="zh-CN" altLang="en-US" dirty="0"/>
          </a:p>
        </p:txBody>
      </p:sp>
    </p:spTree>
    <p:custDataLst>
      <p:tags r:id="rId2"/>
    </p:custData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5130" y="2916555"/>
            <a:ext cx="11268075" cy="1024255"/>
          </a:xfrm>
        </p:spPr>
        <p:txBody>
          <a:bodyPr>
            <a:noAutofit/>
          </a:bodyPr>
          <a:p>
            <a:pPr lvl="0" algn="ctr">
              <a:buClrTx/>
              <a:buSzTx/>
              <a:buFontTx/>
            </a:pPr>
            <a:r>
              <a:rPr lang="zh-CN" altLang="en-US" sz="5400" b="1" spc="800">
                <a:solidFill>
                  <a:schemeClr val="accent4">
                    <a:lumMod val="50000"/>
                  </a:schemeClr>
                </a:solidFill>
                <a:sym typeface="+mn-ea"/>
              </a:rPr>
              <a:t>因缘所生 佛说即空</a:t>
            </a:r>
            <a:endParaRPr lang="zh-CN" altLang="en-US" sz="5400" b="1" spc="800">
              <a:solidFill>
                <a:schemeClr val="accent4">
                  <a:lumMod val="50000"/>
                </a:schemeClr>
              </a:solidFill>
              <a:uFillTx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40505" y="1913890"/>
            <a:ext cx="399669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白话佛法视频开示第</a:t>
            </a:r>
            <a:r>
              <a:rPr lang="en-GB" alt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9</a:t>
            </a:r>
            <a:r>
              <a:rPr lang="en-US" altLang="en-GB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8</a:t>
            </a:r>
            <a:r>
              <a:rPr lang="zh-CN" alt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集</a:t>
            </a:r>
            <a:endParaRPr lang="zh-CN" altLang="en-US" sz="2400" spc="300">
              <a:solidFill>
                <a:schemeClr val="accent4">
                  <a:lumMod val="50000"/>
                </a:schemeClr>
              </a:solidFill>
              <a:effectLst/>
              <a:uFillTx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69865" y="4854575"/>
            <a:ext cx="153797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200</a:t>
            </a:r>
            <a:r>
              <a:rPr 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701C</a:t>
            </a:r>
            <a:endParaRPr lang="en-US" sz="2400" b="1" spc="300">
              <a:solidFill>
                <a:schemeClr val="accent4">
                  <a:lumMod val="50000"/>
                </a:schemeClr>
              </a:solidFill>
              <a:effectLst/>
              <a:uFillTx/>
              <a:sym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第98集 《 因缘所生 佛说即空》【原文】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en-US" altLang="zh-CN" sz="3000"/>
              <a:t>     </a:t>
            </a:r>
            <a:r>
              <a:rPr lang="zh-CN" altLang="en-US" sz="3000"/>
              <a:t>释迦牟尼佛因为了解宇宙生命中人和事物都是无主宰的，没有一个人可以永远活下去，没有一个人可以主宰着世界，没有一件事情可以不变化的，所以没有办法控制它。用现代话讲就是“我没有办法控制这个人，我也没有办法去控制这件事物”，因为它是非自然的。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万物皆因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“因缘所生法”</a:t>
            </a:r>
            <a:r>
              <a:rPr lang="zh-CN" altLang="en-US" sz="3000"/>
              <a:t>（都是因为缘分，都是因为今天去做了这个事情，产生了这个缘，而这个缘又让你产生了另外一个缘，叫续缘，所以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人在缘中生、缘中灭，这个就是无常观</a:t>
            </a:r>
            <a:r>
              <a:rPr lang="zh-CN" altLang="en-US" sz="3000"/>
              <a:t>），所以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“我说皆是空”，空是宇宙的本体。</a:t>
            </a:r>
            <a:r>
              <a:rPr lang="zh-CN" altLang="en-US" sz="3000"/>
              <a:t>你们想想看，你们心里不舒服的时候，看见某一件东西被人家买走了，或者某一件事情失去了，这时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第98集 《 因缘所生 佛说即空》【原文】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你往天空看一下，你会觉得自己很渺小，会觉得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宇宙一切都是空相。</a:t>
            </a:r>
            <a:r>
              <a:rPr lang="zh-CN" altLang="en-US" sz="3000"/>
              <a:t>这世界有什么面子，有什么放不下的？抬头看看宇宙空间，多么地浩瀚，多么地伟岸，所以想一想，心中多么地渺小。</a:t>
            </a:r>
            <a:r>
              <a:rPr lang="zh-CN" altLang="en-US" sz="3000" b="1"/>
              <a:t>其实人的烦恼，只是因缘在你的内心起着一些波澜，在因缘控制的过程中，只是对本体的一些作用而已，</a:t>
            </a:r>
            <a:r>
              <a:rPr lang="zh-CN" altLang="en-US" sz="3000"/>
              <a:t>就是人的本性，“你会刺激到我，让我产生五欲六尘”，</a:t>
            </a:r>
            <a:r>
              <a:rPr lang="zh-CN" altLang="en-US" sz="3000" b="1"/>
              <a:t>就是一个过程。所以佛法界才把它称之为缘起性空。</a:t>
            </a:r>
            <a:br>
              <a:rPr lang="zh-CN" altLang="en-US" sz="3000" b="1"/>
            </a:br>
            <a:r>
              <a:rPr lang="en-US" altLang="zh-CN" sz="3000"/>
              <a:t>     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缘分开始了，你要了解它的本性到最后一定是无常的，是空的，所以性空才能缘起。</a:t>
            </a:r>
            <a:r>
              <a:rPr lang="zh-CN" altLang="en-US" sz="3000"/>
              <a:t>就像我们去帮助一个人，我们跟这个人一定有缘分。你们去度一个众生，你们一定跟这个众生有缘分。“因为我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第98集 《 因缘所生 佛说即空》【原文】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要学佛，因为我是学佛人，我学大乘佛法，我必须去救度众生”，所以你就会用你的智慧、时间、能力去帮助他，去让他的思维了解佛法真实的意义。你有时候会用财物布施给他，然后你会去说法，去让他解脱，这种产生的因缘就是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“因缘所生法”</a:t>
            </a:r>
            <a:r>
              <a:rPr lang="zh-CN" altLang="en-US" sz="3000"/>
              <a:t>。</a:t>
            </a:r>
            <a:r>
              <a:rPr lang="zh-CN" altLang="en-US" sz="3000" b="1"/>
              <a:t>一个不认识的人，最后会成为你的好朋友；一个你度过的人，他会视你为佛。这就是因缘所生的一个法。然而所生之后就是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缘起性空</a:t>
            </a:r>
            <a:r>
              <a:rPr lang="zh-CN" altLang="en-US" sz="3000"/>
              <a:t>，因为他慢慢地成熟，他慢慢地懂得很多，他慢慢地越学越精，</a:t>
            </a:r>
            <a:r>
              <a:rPr lang="zh-CN" altLang="en-US" sz="3000" b="1"/>
              <a:t>因为你帮助过他，你做完了这件事情，缘起过了，到了最后他能够悟出这个道理，你做完了，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缘也就空了</a:t>
            </a:r>
            <a:r>
              <a:rPr lang="zh-CN" altLang="en-US" sz="3000"/>
              <a:t>，不可能一辈子这么扶着他走的。就像我们现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第98集 《 因缘所生 佛说即空》【原文】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在会开车的人，谁还会想到曾经帮助你的教练车的师傅？没有啊。缘分就是教会你了，结束了。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人跟人的缘起了，到了最后，你要了解本性是空的。</a:t>
            </a:r>
            <a:r>
              <a:rPr lang="zh-CN" altLang="en-US" sz="3000"/>
              <a:t>很多学佛人不能理解这些。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“我说即是空”</a:t>
            </a:r>
            <a:r>
              <a:rPr lang="zh-CN" altLang="en-US" sz="3000"/>
              <a:t>，也就是说菩萨说了、佛说了，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连说话说过了都是空的。</a:t>
            </a:r>
            <a:r>
              <a:rPr lang="zh-CN" altLang="en-US" sz="3000"/>
              <a:t>这就是为什么很多大佛说“我说法说了这么多年，我没说过什么”，你说说过吗？说过的。说过了呢？在哪里啊？没有了。我帮过你吗？帮过了。帮过之后呢？又没有了。这就是缘起性空。</a:t>
            </a:r>
            <a:br>
              <a:rPr lang="zh-CN" altLang="en-US" sz="3000"/>
            </a:br>
            <a:br>
              <a:rPr lang="zh-CN" altLang="en-US" sz="3000"/>
            </a:br>
            <a:r>
              <a:rPr lang="en-US" altLang="zh-CN" sz="3000"/>
              <a:t>     </a:t>
            </a:r>
            <a:r>
              <a:rPr lang="zh-CN" altLang="en-US" sz="3000"/>
              <a:t>今天跟大家缘起性空分享就到这里，谢谢大家。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第98集 《 因缘所生 佛说即空》【原文】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tags/tag1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5.xml><?xml version="1.0" encoding="utf-8"?>
<p:tagLst xmlns:p="http://schemas.openxmlformats.org/presentationml/2006/main">
  <p:tag name="COMMONDATA" val="eyJoZGlkIjoiNWRmZmY2Mjk1YzIzM2Y5ODIzNmYzNmUxN2I2MjYxMDEifQ=="/>
  <p:tag name="KSO_WPP_MARK_KEY" val="8b14cd5c-6984-4505-892f-63445b21ec72"/>
</p:tagLst>
</file>

<file path=ppt/tags/tag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5536</Words>
  <Application>WPS 演示</Application>
  <PresentationFormat>宽屏</PresentationFormat>
  <Paragraphs>116</Paragraphs>
  <Slides>24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4" baseType="lpstr">
      <vt:lpstr>Arial</vt:lpstr>
      <vt:lpstr>宋体</vt:lpstr>
      <vt:lpstr>Wingdings</vt:lpstr>
      <vt:lpstr>微软雅黑 Light</vt:lpstr>
      <vt:lpstr>微软雅黑</vt:lpstr>
      <vt:lpstr>可可唯自强者强</vt:lpstr>
      <vt:lpstr>Yu Gothic UI</vt:lpstr>
      <vt:lpstr>Arial Unicode MS</vt:lpstr>
      <vt:lpstr>Calibri</vt:lpstr>
      <vt:lpstr>1_Office 主题</vt:lpstr>
      <vt:lpstr>PowerPoint 演示文稿</vt:lpstr>
      <vt:lpstr>PowerPoint 演示文稿</vt:lpstr>
      <vt:lpstr>PowerPoint 演示文稿</vt:lpstr>
      <vt:lpstr>PowerPoint 演示文稿</vt:lpstr>
      <vt:lpstr>拥有佛性 自然解脱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 本次共修如有不如理不如法的地方，请南无释迦牟尼佛，南无观世音菩萨，恩师盧軍宏臺長，龙天护法慈悲原谅，给我们智慧。加持我们正信正念、如理如法的修心修行，破一品无明，证一分法身！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lenovo</dc:creator>
  <cp:lastModifiedBy>Administrator</cp:lastModifiedBy>
  <cp:revision>134</cp:revision>
  <dcterms:created xsi:type="dcterms:W3CDTF">2019-06-19T02:08:00Z</dcterms:created>
  <dcterms:modified xsi:type="dcterms:W3CDTF">2022-08-06T02:29:34Z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2052-11.1.0.11875</vt:lpwstr>
  </property>
  <property fmtid="{D5CDD505-2E9C-101B-9397-08002B2CF9AE}" pid="3" name="ICV">
    <vt:lpwstr>97A80A8F4DE7410EA5F51396C424B1E7</vt:lpwstr>
  </property>
</Properties>
</file>