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9" r:id="rId3"/>
    <p:sldId id="310" r:id="rId4"/>
    <p:sldId id="311" r:id="rId5"/>
    <p:sldId id="312" r:id="rId6"/>
    <p:sldId id="370" r:id="rId7"/>
    <p:sldId id="2072" r:id="rId8"/>
    <p:sldId id="2073" r:id="rId9"/>
    <p:sldId id="2074" r:id="rId10"/>
    <p:sldId id="2075" r:id="rId11"/>
    <p:sldId id="2077" r:id="rId12"/>
    <p:sldId id="2078" r:id="rId13"/>
    <p:sldId id="2079" r:id="rId14"/>
    <p:sldId id="2084" r:id="rId15"/>
    <p:sldId id="2090" r:id="rId16"/>
    <p:sldId id="2088" r:id="rId17"/>
    <p:sldId id="2087" r:id="rId18"/>
    <p:sldId id="2086" r:id="rId19"/>
    <p:sldId id="2080" r:id="rId20"/>
    <p:sldId id="2081" r:id="rId21"/>
    <p:sldId id="2082" r:id="rId22"/>
    <p:sldId id="2083" r:id="rId23"/>
    <p:sldId id="367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第97集 《 自性当空 真空妙有》【原文】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第97集 《 自性当空 真空妙有》【原文】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第97集 《 自性当空 真空妙有》【原文】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第97集 《 自性当空 真空妙有》【原文】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/>
              <a:t>没有完全空，因为你在进来之前还想着</a:t>
            </a:r>
            <a:r>
              <a:rPr lang="zh-CN" altLang="en-US" sz="3000"/>
              <a:t>“我要好好地听，我要多学一点，听完了我要做笔记，我要在生活中去践行佛法”，这些就是你拥有过的，不是完全空。这就是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自性中是空性</a:t>
            </a:r>
            <a:r>
              <a:rPr lang="zh-CN" altLang="en-US" sz="3000"/>
              <a:t>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虽然有空，实质心中还是没有完全空；虽然有灭，实质上没有灭。</a:t>
            </a:r>
            <a:r>
              <a:rPr lang="zh-CN" altLang="en-US" sz="3000"/>
              <a:t>今天来了，“我一定要好好听师父讲课”，好了，这个“我一定要好好听师父讲课”是不是实质无灭？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如果真的空，走进来想都不想，什么都不想，就真空了；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走进来“我要空，我要空”</a:t>
            </a:r>
            <a:r>
              <a:rPr lang="zh-CN" altLang="en-US" sz="3000"/>
              <a:t>……就像师父教你们念经一样，你们实在空不下来，可以脑子里想“我要空空空”，念了十下，脑子真的空下来了，但是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这个空是强制自己内心不要去想象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某一个物体、想象某一个思维，</a:t>
            </a:r>
            <a:r>
              <a:rPr lang="zh-CN" altLang="en-US" sz="3000"/>
              <a:t>来控制自己不要让杂念进入自己内心，保持它的纯洁性。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这就是实质无灭，虽然是空，但是空里面还有色，所以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空即是色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空和色实际上没有丝毫差别。</a:t>
            </a:r>
            <a:r>
              <a:rPr lang="zh-CN" altLang="en-US" sz="3000"/>
              <a:t>师父继续举这个例子，今天你来上课，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你说“我一定要好好听，脑子要放空”，这个思维实际上也是一种空性，</a:t>
            </a:r>
            <a:r>
              <a:rPr lang="zh-CN" altLang="en-US" sz="3000"/>
              <a:t>只是控制着你的语言和行为。那么真正当你坐下来空的时候，没去想这些的时候，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实际上你脑子里因为有过“我一定要空，好好听师父的演讲”，还是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有色在里面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犹如唯识论讲的，你的意识、你今天拥有的想象的所有的，都是你的心所造。</a:t>
            </a:r>
            <a:r>
              <a:rPr lang="zh-CN" altLang="en-US" sz="3000"/>
              <a:t>今天心想了什么，心就发现了什么。举个简单例子，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内心像面镜子，想象某一位菩萨，内心镜子里会产生一尊佛，</a:t>
            </a:r>
            <a:r>
              <a:rPr lang="zh-CN" altLang="en-US" sz="3000"/>
              <a:t>然后你就特别开心，心中有佛，看见了这尊佛，好像是有的，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实际上是想象出来的，这就是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空即是色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，这就是心能造万物。</a:t>
            </a:r>
            <a:r>
              <a:rPr lang="zh-CN" altLang="en-US" sz="3000"/>
              <a:t>如果你想象心中“我今天着魔了”，那么你内心一面干净的镜子中就照出了魔形魔样，然后就开始想象那种披头散发，等等，就会产生恐惧，这就是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心能造万物。但是造了万物，心同时也能灭掉万物。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菩萨让我们何必去造作空色法呢？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一切自然来，一切自然去，</a:t>
            </a:r>
            <a:r>
              <a:rPr lang="zh-CN" altLang="en-US" sz="3000"/>
              <a:t>不要去逼着自己做某一件事情。因为</a:t>
            </a:r>
            <a:r>
              <a:rPr lang="zh-CN" altLang="en-US" sz="3000" b="1"/>
              <a:t>这个意识逼着它，也有色在里面。</a:t>
            </a:r>
            <a:r>
              <a:rPr lang="zh-CN" altLang="en-US" sz="3000"/>
              <a:t>这个有色世界，就是</a:t>
            </a:r>
            <a:r>
              <a:rPr lang="zh-CN" altLang="en-US" sz="3000" b="1"/>
              <a:t>让你去执著，让你解脱不了，让你在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空色中造作诸法。</a:t>
            </a:r>
            <a:r>
              <a:rPr lang="zh-CN" altLang="en-US"/>
              <a:t>什么叫空色？本来人本性是空的，但是又有色，想“我今天一定不能乱想”，就是有色。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空到底的真空的话，“我不要想”——连这个都不想，连这个都没有想过。</a:t>
            </a:r>
            <a:r>
              <a:rPr lang="zh-CN" altLang="en-US"/>
              <a:t>你想什么？有什么好想的？难道走过银行门口，你说“我不能像坏人一样偷东西”？一个好人走过银行，从来不会想到去偷东西的，这就是本空。所以佛法界讲，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实际上一切色空皆隐藏着妙法。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妙法就是怎么样转换意识。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唯识论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就是讲转换意识，让意识能够成为大乘佛法的一种境界，能够超脱自我，能够境界提升，能够忘我，能够无我，能够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去除我相的人，才称得上大乘境界。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何为空？我们经常说“空了”，那么什么叫空呢？过去的思想曾经想过了，想过的思想现在不去想它了，把想过的东西已经忘记了，已经成为过去了，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在八识田中已经不复存在，那么就是过去了，就是“何为空”——就会空。</a:t>
            </a:r>
            <a:r>
              <a:rPr lang="zh-CN" altLang="en-US"/>
              <a:t>举个简单例子，你曾经恋爱的人让你这么痛心疾首，当你老年七八十岁的时候，因为这些已经想过了，已经是过去了，已经忘记了，已经在你记忆中不复存在，那么这时就叫空，已经想不起来了。同样用这个空性，你去想一想“我以后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能够干吗？我以后年纪大了怎么样?”这个想象出来的东西是不是空的？因为你还没到以后，因为还没有到未来，所以</a:t>
            </a:r>
            <a:r>
              <a:rPr lang="zh-CN" altLang="en-US" b="1"/>
              <a:t>未来也是空性。</a:t>
            </a:r>
            <a:r>
              <a:rPr lang="zh-CN" altLang="en-US"/>
              <a:t>这就是为什么《金刚经》说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“未来不可得，过去不可得”</a:t>
            </a:r>
            <a:r>
              <a:rPr lang="zh-CN" altLang="en-US"/>
              <a:t>。当然，你想象未来的某一种人和事物，它也是不复存在的，它是没有的。举个简单例子，很多人会有想象，坐公车，年轻人会想象“我这个位子空了一个，待会儿上来一个年轻的坐在我边上多好，最好是异性”。这就是人的思维，他的思维在纠结着空，他觉得没空，现在他还</a:t>
            </a:r>
            <a:r>
              <a:rPr lang="zh-CN" altLang="en-US" b="1"/>
              <a:t>在没有“空”当中，在执著着一些想象力和意识的存在。</a:t>
            </a:r>
            <a:r>
              <a:rPr lang="zh-CN" altLang="en-US"/>
              <a:t>现在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所有做的事情没有一个现在，因为刚刚说现在——就像师父现在刚刚跟你们讲“这朵花非常美丽”，这个例子还没过，这句话是不是变成过去了？师父刚刚在三秒钟之前讲的。你们现在玩手机最清楚，两秒钟之前刚刚给你发的，瞬间回了，一秒钟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一切都为空。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《金刚经》说未来是空，现在也是空，过去更是空。</a:t>
            </a:r>
            <a:r>
              <a:rPr lang="zh-CN" altLang="en-US" sz="3000"/>
              <a:t>经验告诉我们，在宇宙空间是没有过去的。我们活到今天，不能再去想过去的事情，因为过去只是一个瞬间。就像现在，如果你们知道、做梦做到曾经有过的前世，那是一个瞬间，已经是空性。没有未来，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也没有现在，因为这些空性不代表你现在，而现在又很快地变成过去。所以</a:t>
            </a:r>
            <a:r>
              <a:rPr lang="zh-CN" altLang="en-US" b="1"/>
              <a:t>人就是在这种空性中无法把握自身的境界。</a:t>
            </a:r>
            <a:r>
              <a:rPr lang="zh-CN" altLang="en-US"/>
              <a:t>人为什么会糊涂？有时候像做梦一样开心，有时候像活在地狱般痛苦，因为他不能琢磨未来、过去和现在。让我们人的思维慢慢地流逝在空性中。为什么很多人说“走入空门，离开红尘”？因为这个是空相，“我对这个世界已经彻底绝望，不想活在这个世间”，等等的一切，这就是一个造成人迷惑颠倒的基础。这就是他不懂得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未来、现在和过去这个架构，实际上都流逝在心中。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如何理解“色即是空，空即是色”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如何理解“一切色空皆隐藏着妙法。”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自性本空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缘起性空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唯识论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665745"/>
            <a:ext cx="11268000" cy="5454000"/>
          </a:xfrm>
        </p:spPr>
        <p:txBody>
          <a:bodyPr>
            <a:noAutofit/>
          </a:bodyPr>
          <a:p>
            <a:pPr lvl="0"/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无所从来，无所从去，自性本空。就像我们内心的佛性一样，从来没有失去过，也从来没有拥有过，因为在自性中，它是空性，所以佛法才把这些称为缘起性空。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“色即是空，空即是色”，自性中是空性。空和色实际上没有丝毫差别。一切自然来，一切自然去，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实际上一切色空皆隐藏着妙法。妙法就是怎么样转换意识。唯识论就是讲转换意识，让意识能够成为大乘佛法的一种境界，能够超脱自我，能够境界提升，能够忘我，能够无我，能够去除我相的人，才称得上大乘境界。《金刚经》说未来是空，现在也是空，过去更是空。</a:t>
            </a:r>
            <a:endParaRPr lang="zh-CN" altLang="en-US" sz="2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905140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用佛的要求，每天检查自己的修行，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你很快就能发现，原来自己已在觉醒之中。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学佛，不是简单的学佛的理论，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而是要从佛的原始本性中，去寻找佛性，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你才能真正地理解，什么叫真如佛性。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 </a:t>
            </a:r>
            <a:r>
              <a:rPr lang="zh-CN" altLang="en-US">
                <a:sym typeface="+mn-ea"/>
              </a:rPr>
              <a:t>学佛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2021年1月25日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3505" y="664210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师父每日佛言佛语（2021年1月25日）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《学佛》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佛的智慧代表着一种善良、慈悲、力量和般若。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拥有佛的智慧，那是一种真正的解脱，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它是让你远离颠倒梦想的菩提智慧。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金刚般若菩提种，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自性本空显光明；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出离欲海破执迷，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返朴归真是菩提。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 </a:t>
            </a:r>
            <a:r>
              <a:rPr lang="zh-CN" altLang="en-US">
                <a:sym typeface="+mn-ea"/>
              </a:rPr>
              <a:t>学佛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2021年1月25日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自性当空 真空妙有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411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701B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很多高僧大德看到很多人，整天笑嘻嘻，因为他们知道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人就是自作自受的来去。</a:t>
            </a:r>
            <a:r>
              <a:rPr lang="zh-CN" altLang="en-US" sz="3000"/>
              <a:t>因为自己作孽自己受，自己想出来很多方法来让自己痛苦，一想到就会难受，都是自己造因。所以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自受因果自存在，因果是自己背、自己受。</a:t>
            </a:r>
            <a:r>
              <a:rPr lang="zh-CN" altLang="en-US" sz="3000"/>
              <a:t>那么慢慢地佛法里就产生了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“生灭自由”</a:t>
            </a:r>
            <a:r>
              <a:rPr lang="zh-CN" altLang="en-US" sz="3000"/>
              <a:t>。</a:t>
            </a:r>
            <a:r>
              <a:rPr lang="zh-CN" altLang="en-US" sz="3000" b="1"/>
              <a:t>想通了，心就自由了；想不通这件事情，心就烦恼了。</a:t>
            </a:r>
            <a:r>
              <a:rPr lang="zh-CN" altLang="en-US" sz="3000"/>
              <a:t>举个简单例子，身体不好的时候，你想不通：“为什么别人都不生病，而我要生病？”当你想通了：“他们生病的时候我没看到，他们生病的时候比我还痛苦，只是我没感觉。”这时候你想通了，自己就舒服了。首先医治你的病体、心病；然后慢慢地，</a:t>
            </a:r>
            <a:r>
              <a:rPr lang="zh-CN" altLang="en-US" sz="3000" b="1"/>
              <a:t>你灭度了烦恼，你的病就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会离开你。</a:t>
            </a:r>
            <a:r>
              <a:rPr lang="zh-CN" altLang="en-US" sz="3000"/>
              <a:t>如果你把烦恼揪在心中，不能放下，执著地想“别人没生病，就我生病这么多”，你会越想越痛苦，这个病就离你越来越近，你就不能把这个病因和疾病泯灭掉，你就活在病因中。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佛法告诉你们，当你灭度了这个想法之后，开心了；但是转一圈，一个小时、两小时之后，可能这种想法又开始自生；自生的想法出来之后，又要靠自己内心的智慧自己来把它灭除，叫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自生自灭。心的生出就如来者，</a:t>
            </a:r>
            <a:r>
              <a:rPr lang="zh-CN" altLang="en-US" sz="3000"/>
              <a:t>就像来了。烦恼来了，怎么办？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无所从来，无所从去，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自性本空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就是告诉我们：佛性，无所从来，不知道从哪里来的；无所从去，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佛性我们本来就拥有</a:t>
            </a:r>
            <a:r>
              <a:rPr lang="zh-CN" altLang="en-US" sz="3000"/>
              <a:t>，不是去找来的，它本来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在本性中有了。很多人修心，到处去学，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把你的良心修修好，你就拥有了佛的本性。</a:t>
            </a:r>
            <a:r>
              <a:rPr lang="zh-CN" altLang="en-US" sz="3000"/>
              <a:t>你对照一下佛所说的佛言佛语，是不是内心良心真实的写照？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我们拥有佛性，我们就拥有了人性，就拥有了智慧，那么就拥有了本性。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其实本性在我们的内心从来没有失去过，也从来没有拥有过，因为它本来就有的。</a:t>
            </a:r>
            <a:r>
              <a:rPr lang="zh-CN" altLang="en-US" sz="3000"/>
              <a:t>就像一个人生出来，鼻子、耳朵、眼睛本来就长在那里。比方说从来没看到自己鼻子的存在，当两个手把自己的鼻孔捏起来的时候，这时候就感觉到鼻子的重要了，因为不能喘气了。实际上，鼻子本来就拥有，没有因为不重视而</a:t>
            </a:r>
            <a:r>
              <a:rPr lang="zh-CN" altLang="en-US" sz="3000">
                <a:sym typeface="+mn-ea"/>
              </a:rPr>
              <a:t>失去过，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也不是因为重视它，它鼻子才在脸上存在。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就像我们内心的佛性一样，从来没有失去过，也从来没有拥有过，因为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在自性中，它是空性，所以佛法才把这些称为缘起性空。</a:t>
            </a:r>
            <a:b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《心经》告诉我们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“色即是空，空即是色”</a:t>
            </a:r>
            <a:r>
              <a:rPr lang="zh-CN" altLang="en-US" sz="3000"/>
              <a:t>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其实在空生空灭中，生出来也是由空变成色，由色又变成了空，也就是虽然有空，实质无空。</a:t>
            </a:r>
            <a:r>
              <a:rPr lang="zh-CN" altLang="en-US" sz="3000"/>
              <a:t>什么意思？比方说，你脑子里今天知道要听师父讲课了，“我脑子里现在不能动杂念，我要空空空”。你空了吗？空了，你听师父演讲的时候，当然跟着师父的语言在走，你心中是空了吗？空了。但是</a:t>
            </a:r>
            <a:r>
              <a:rPr lang="zh-CN" altLang="en-US" sz="3000" b="1"/>
              <a:t>实质上，你心是有个条件的，你不是“完空”——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第97集 《 自性当空 真空妙有》【原文】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4782</Words>
  <Application>WPS 演示</Application>
  <PresentationFormat>宽屏</PresentationFormat>
  <Paragraphs>98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拥有佛性 自然解脱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131</cp:revision>
  <dcterms:created xsi:type="dcterms:W3CDTF">2019-06-19T02:08:00Z</dcterms:created>
  <dcterms:modified xsi:type="dcterms:W3CDTF">2022-08-02T02:13:29Z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89772D2B62E24A08B3A0F6D483E5CEA9</vt:lpwstr>
  </property>
</Properties>
</file>