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9" r:id="rId3"/>
    <p:sldId id="310" r:id="rId4"/>
    <p:sldId id="311" r:id="rId5"/>
    <p:sldId id="312" r:id="rId6"/>
    <p:sldId id="370" r:id="rId7"/>
    <p:sldId id="2072" r:id="rId8"/>
    <p:sldId id="2073" r:id="rId9"/>
    <p:sldId id="2074" r:id="rId10"/>
    <p:sldId id="2075" r:id="rId11"/>
    <p:sldId id="2076" r:id="rId12"/>
    <p:sldId id="2077" r:id="rId13"/>
    <p:sldId id="2078" r:id="rId14"/>
    <p:sldId id="2093" r:id="rId15"/>
    <p:sldId id="2092" r:id="rId16"/>
    <p:sldId id="2091" r:id="rId17"/>
    <p:sldId id="2090" r:id="rId18"/>
    <p:sldId id="2089" r:id="rId19"/>
    <p:sldId id="2088" r:id="rId20"/>
    <p:sldId id="2087" r:id="rId21"/>
    <p:sldId id="2086" r:id="rId22"/>
    <p:sldId id="2094" r:id="rId23"/>
    <p:sldId id="2095" r:id="rId24"/>
    <p:sldId id="2097" r:id="rId25"/>
    <p:sldId id="2096" r:id="rId26"/>
    <p:sldId id="367" r:id="rId27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26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58895" y="6395085"/>
            <a:ext cx="4474210" cy="365125"/>
          </a:xfrm>
        </p:spPr>
        <p:txBody>
          <a:bodyPr/>
          <a:lstStyle/>
          <a:p>
            <a:r>
              <a:rPr lang="zh-CN" altLang="en-US" dirty="0"/>
              <a:t>白话佛法视频开示 第95集 《彻悟的无常观》【原文】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第95集 《彻悟的无常观》【原文】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第95集 《彻悟的无常观》【原文】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第95集 《彻悟的无常观》【原文】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第95集 《彻悟的无常观》【原文】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第95集 《彻悟的无常观》【原文】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第95集 《彻悟的无常观》【原文】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第95集 《彻悟的无常观》【原文】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第95集 《彻悟的无常观》【原文】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76670"/>
            <a:ext cx="606298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第95集 《彻悟的无常观》【原文】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第95集 《彻悟的无常观》【原文】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第95集 《彻悟的无常观》【原文】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第95集 《彻悟的无常观》【原文】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白话佛法视频开示 第95集 《彻悟的无常观》【原文】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2700" b="0" i="0" u="none" kern="1200">
          <a:solidFill>
            <a:srgbClr val="000000"/>
          </a:solidFill>
          <a:latin typeface="微软雅黑 Light" panose="020B0502040204020203" charset="-122"/>
          <a:ea typeface="微软雅黑 Light" panose="020B0502040204020203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5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541020" y="-29845"/>
            <a:ext cx="11295380" cy="69176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3200" b="0">
              <a:solidFill>
                <a:schemeClr val="accent2">
                  <a:lumMod val="50000"/>
                </a:schemeClr>
              </a:solidFill>
              <a:effectLst/>
              <a:latin typeface="+mn-ea"/>
              <a:ea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05" y="1121410"/>
            <a:ext cx="108419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感恩南无释迦牟尼佛（三称）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感恩南无大慈大悲救苦救难广大灵感观世音菩萨（三称）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感恩师父盧軍宏臺長（一称）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给自己念三遍心经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请南无大慈大悲救苦救难广大灵感观世音菩萨慈悲，加持我XX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正信正念，如理如法，修心修行，增上智慧。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经开示过：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这些贤士因为没有修无常观，没有广布无常观想，不能洞悉诸法无常之理，所以会产生斗讼</a:t>
            </a:r>
            <a:r>
              <a:rPr lang="zh-CN" altLang="en-US" sz="3000"/>
              <a:t>（文言文把它翻过来叫“斗讼”，实际上用现在话就是产生的争斗）。他们相互地斗诤（这个“诤”是言字偏旁一个争斗的争，不是那种“斗争”，是“诤”），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便无法观察真实的义理。</a:t>
            </a:r>
            <a:r>
              <a:rPr lang="zh-CN" altLang="en-US" sz="3000"/>
              <a:t>你去看，看不清楚前方的路的人，他一定不能看到自己的目标，他一定是有迷惑之心的。</a:t>
            </a:r>
            <a:r>
              <a:rPr lang="zh-CN" altLang="en-US" sz="3000" b="1"/>
              <a:t>不能理解真正佛法的含义的人，他觉得佛法是虚无飘渺的。</a:t>
            </a:r>
            <a:r>
              <a:rPr lang="zh-CN" altLang="en-US" sz="3000"/>
              <a:t>很多人学佛学到后来，“既然有来世，既然要看破，既然要放下，那索性我人都不要活了”，这就是一种迷惑，而且</a:t>
            </a:r>
            <a:r>
              <a:rPr lang="zh-CN" altLang="en-US" sz="3000" b="1"/>
              <a:t>这种迷惑来到人思维上的时候，人会</a:t>
            </a:r>
            <a:endParaRPr lang="zh-CN" altLang="en-US" sz="3000" b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第95集 《彻悟的无常观》【原文】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/>
              <a:t>执此迷惑，</a:t>
            </a:r>
            <a:r>
              <a:rPr lang="zh-CN" altLang="en-US" sz="3000"/>
              <a:t>就是一直执著于这个迷惑当中。你想想看，一条不平的路，你走错路了，你不停地在走错路当中，你产生的就是愚惑和颠倒——愚昧、迷惑、颠倒。这就是为什么人活着的时候没有好好找到自己修行的路，命终之后就会堕落饿鬼、畜生、地狱三恶道中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所以我们不想堕落地狱，我们就要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修习无常观。</a:t>
            </a:r>
            <a:r>
              <a:rPr lang="zh-CN" altLang="en-US" sz="3000" b="1"/>
              <a:t>你把这个世界什么都看得不长久的，</a:t>
            </a:r>
            <a:r>
              <a:rPr lang="zh-CN" altLang="en-US" sz="3000"/>
              <a:t>你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广布无常想，</a:t>
            </a:r>
            <a:r>
              <a:rPr lang="zh-CN" altLang="en-US" sz="3000" b="1"/>
              <a:t>经常在脑子里想去帮助别人，也跟人家说，你就能劝说别人。</a:t>
            </a:r>
            <a:r>
              <a:rPr lang="zh-CN" altLang="en-US" sz="3000"/>
              <a:t>举个简单例子，这个人钱被人家骗了，你去跟他说“不要想太多了，钱还能再赚的，你的身体重要，你没身体了，你以后怎么赚钱呢？”你告诉他钱没了还可以再赚，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第95集 《彻悟的无常观》【原文】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就是广布无常想，无常的。你今天被骗了，你如果拼命地去难受，会增加你更多的烦恼，比方说身体不好了，心脏不好了，或者给人家争斗，找律师了……你不是给自己增加更多的烦恼？而且心中会常起瞋恚或愚昧的念头，就是“我不要活了”。这就是为什么很多人寻短见，就是没有无常想。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真正有智慧的人经常想，没有一件事情它没有变化，这个世界上一切都会变化。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能善观因缘，善观诸法及其妙义，就懂得人生无常，诸法无我，诸行无常。</a:t>
            </a:r>
            <a:r>
              <a:rPr lang="zh-CN" altLang="en-US" sz="3000"/>
              <a:t>你这样修习，命终之后才会投入三善处，才会生到天上，生到人，生到阿修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第95集 《彻悟的无常观》【原文】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635" y="702575"/>
            <a:ext cx="11268000" cy="5454000"/>
          </a:xfrm>
        </p:spPr>
        <p:txBody>
          <a:bodyPr>
            <a:normAutofit fontScale="90000"/>
          </a:bodyPr>
          <a:p>
            <a:pPr lvl="0"/>
            <a:r>
              <a:rPr lang="zh-CN" altLang="en-US" sz="3000"/>
              <a:t>罗。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一个想得通的人，他很容易拥有涅槃之道。</a:t>
            </a:r>
            <a:r>
              <a:rPr lang="zh-CN" altLang="en-US" sz="3000"/>
              <a:t>我们人走的时候叫涅槃，</a:t>
            </a:r>
            <a:r>
              <a:rPr lang="zh-CN" altLang="en-US" sz="3000" b="1"/>
              <a:t>彻底想通了、想明白了：这个世界，我的过程已经用完了，我也放下了。涅槃了。</a:t>
            </a:r>
            <a:r>
              <a:rPr lang="zh-CN" altLang="en-US" sz="3000"/>
              <a:t>因为这是无常的，不会永远让你在这个世界上得到什么。所以“诸位比丘，你们应当要如是学习”。佛陀说得很谦虚，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“如是学习”</a:t>
            </a:r>
            <a:r>
              <a:rPr lang="zh-CN" altLang="en-US" sz="3000"/>
              <a:t>，希望大家要</a:t>
            </a:r>
            <a:r>
              <a:rPr lang="zh-CN" altLang="en-US" sz="3000" b="1"/>
              <a:t>实实在在地好好学习</a:t>
            </a:r>
            <a:r>
              <a:rPr lang="zh-CN" altLang="en-US" sz="3000"/>
              <a:t>。当时比丘们听闻佛所开示的道理，皆发欢喜心，依教奉行。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“诸行无常，是生灭法</a:t>
            </a:r>
            <a:r>
              <a:rPr lang="zh-CN" altLang="en-US" sz="3000"/>
              <a:t>（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你知道这个世界上一切都是无常的，就是懂得了生灭法</a:t>
            </a:r>
            <a:r>
              <a:rPr lang="zh-CN" altLang="en-US" sz="3000"/>
              <a:t>），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生灭灭已，寂灭为乐。”</a:t>
            </a:r>
            <a:r>
              <a:rPr lang="zh-CN" altLang="en-US" sz="3000"/>
              <a:t>一个人快乐在哪里？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第95集 《彻悟的无常观》【原文】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想通了，想明白了，什么都想穿了、看穿了，他就懂得了生灭法。</a:t>
            </a:r>
            <a:r>
              <a:rPr lang="zh-CN" altLang="en-US" b="1"/>
              <a:t>众生因为执著和颠倒在三界轮回的大苦难当中，以五欲等尘境的小苦为乐。</a:t>
            </a:r>
            <a:r>
              <a:rPr lang="zh-CN" altLang="en-US"/>
              <a:t>你们看看很多人，忙了一天赚了点钱，开心得不得了，这就是“小苦为乐”，他没感觉到痛苦，反而感觉到“蛮开心的嘛”。你看人，占人家点便宜，“蛮开心的嘛”；多收了人家点钱，“蛮开心的嘛”，以小苦为乐。所以</a:t>
            </a:r>
            <a:r>
              <a:rPr lang="zh-CN" altLang="en-US" b="1"/>
              <a:t>一旦无常到来了，随业受报。</a:t>
            </a:r>
            <a:r>
              <a:rPr lang="zh-CN" altLang="en-US"/>
              <a:t>有些小企业，天天做着很多不如理不如法的事情，觉得每天多赚人家点钱，多骗人家点钱，很开心，一旦业障爆发了，被人家部门查处，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第95集 《彻悟的无常观》【原文】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一罚罚了几十万，这个时候，他把多赚人家的两块、四块、六块……所有的小快乐全部集中在一个大苦上面了。无常到来了，那么你就随着这个业报再度流转生死苦海。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无常随时随地会到来，</a:t>
            </a:r>
            <a:r>
              <a:rPr lang="zh-CN" altLang="en-US" sz="3000"/>
              <a:t>希望学佛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人要精进于佛陀的开示，</a:t>
            </a:r>
            <a:r>
              <a:rPr lang="zh-CN" altLang="en-US" sz="3000"/>
              <a:t>佛陀让我们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勤修无常观法。</a:t>
            </a:r>
            <a:r>
              <a:rPr lang="zh-CN" altLang="en-US" sz="3000"/>
              <a:t>你吵架的时候就想“不长久的，吵过了就没了”；你不开心的时候想想“过一会儿我又像傻瓜一样又哈哈笑了，所以我现在难过什么？我有什么可以想不通的？”那你就了达了诸法无常的理论了。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实际上什么东西都是过去式，一切都会过去，过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第95集 《彻悟的无常观》【原文】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635" y="702575"/>
            <a:ext cx="11268000" cy="5454000"/>
          </a:xfrm>
        </p:spPr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去不可得的，</a:t>
            </a:r>
            <a:r>
              <a:rPr lang="zh-CN" altLang="en-US" sz="3000"/>
              <a:t>既然不可得，你为什么还要死把着过去而不放？很多人一开口就是讲别人的过去，讲自己的过去。讲别人的过去会增加瞋恨心，讲自己的过去会增加愚痴心；讲自己的未来和别人的未来，增加你傲慢之心。这些都是我们人间应该克服的，放下颠倒梦想。人每天都活着，“明天我要干吗？后天我要干吗？真开心”，我们曾经开心，我们小时候曾经也很开心，但一切都会过去——无常观。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要转换自己心中的贪瞋痴“三毒”，要正知正见，如实观照自己的心。</a:t>
            </a:r>
            <a:r>
              <a:rPr lang="zh-CN" altLang="en-US" sz="3000"/>
              <a:t>正知正见，什么事情都想正的，“我赚钱，君子爱财，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第95集 《彻悟的无常观》【原文】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>
                <a:sym typeface="+mn-ea"/>
              </a:rPr>
              <a:t>取</a:t>
            </a:r>
            <a:r>
              <a:rPr lang="zh-CN" altLang="en-US" sz="3000"/>
              <a:t>之有道”，这就是告诉大家“今天该我赚的，我赚，不该我赚的就不能赚”，否则你就是赚黑心钱。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如实修行</a:t>
            </a:r>
            <a:r>
              <a:rPr lang="zh-CN" altLang="en-US" sz="3000"/>
              <a:t>，就是实实在在地改变。要契悟不生不灭的真心，就是在自己内心要明白，这个心是生出来的，这个心也可以把它灭掉，既然能够把这个不开心的心灭掉，那为什么要去生出它来呢？既然知道生气到最后也没用，为什么要去生呢？叫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契悟不生不灭的真心，便能安住自己一念不生的究竟解脱，</a:t>
            </a:r>
            <a:r>
              <a:rPr lang="zh-CN" altLang="en-US" sz="3000"/>
              <a:t>什么念头都不要。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什么念头都不要，你就是解脱；</a:t>
            </a:r>
            <a:r>
              <a:rPr lang="zh-CN" altLang="en-US" sz="3000" b="1"/>
              <a:t>什么东西都要，你就在贪瞋痴慢疑当中。</a:t>
            </a:r>
            <a:r>
              <a:rPr lang="zh-CN" altLang="en-US" sz="3000"/>
              <a:t>所以要放下，要学会什么都要想得通，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第95集 《彻悟的无常观》【原文】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要学会什么都要放得下。对人间很多的财富——我们经常讲，人的财富并不是因为拥有很多，而是要求的很少——你一旦要求少，你就觉得自己很有财富了。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每个人的生命曾经都被上苍划上了一个缺口，也就是说，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在这个世界上没有一件事情可以做得圆满的，但是我们的内心要把它圆满，</a:t>
            </a:r>
            <a:r>
              <a:rPr lang="zh-CN" altLang="en-US"/>
              <a:t>不要去想它，就不会在自己撕裂的心口上再划上一个刀伤。不宽恕别人，</a:t>
            </a:r>
            <a:r>
              <a:rPr lang="zh-CN" altLang="en-US" b="1"/>
              <a:t>不原谅众生，那就是苦了你自己。</a:t>
            </a:r>
            <a:r>
              <a:rPr lang="zh-CN" altLang="en-US"/>
              <a:t>我们有时候花了太多的时间在琢磨这个事情应该怎么做、那个事情应该怎么做，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实际上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第95集 《彻悟的无常观》【原文】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真正有智慧的，不是去琢磨，而是应该践行。</a:t>
            </a:r>
            <a:r>
              <a:rPr lang="zh-CN" altLang="en-US"/>
              <a:t>慢慢地懂得，</a:t>
            </a:r>
            <a:r>
              <a:rPr lang="zh-CN" altLang="en-US" b="1"/>
              <a:t>一个人如果不能用自己内心的慈悲去原谅别人，那就永远不会心安理得。</a:t>
            </a:r>
            <a:r>
              <a:rPr lang="zh-CN" altLang="en-US"/>
              <a:t>我们都是欠别人的，几乎没有多少人能够理解这个道理。永远要记住，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觉得别人永远是对的，自己永远是错的，你就会永远没有烦恼。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希望大家好好学佛，好好修心，一世修成，懂得人生，不要自我怜悯，而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是要常观无常，要放下执著。自我地修行非常可怜，只有把自己的心融入众生之心，你才能让众生离苦得乐，你才能自己攀上佛的法船。</a:t>
            </a:r>
            <a:r>
              <a:rPr lang="zh-CN" altLang="en-US"/>
              <a:t>谢谢大家。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第95集 《彻悟的无常观》【原文】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08705" y="-114871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30" y="890010"/>
            <a:ext cx="111348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师父给世界佛友最后的叮咛</a:t>
            </a:r>
            <a:endParaRPr lang="zh-CN" altLang="en-US" sz="30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l"/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世界佛友大家好！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师父很久没有跟大家见面了，这一年时间师父很想念大家，师父心中时时挂念着每个孩子。你们都是心靈法門的火种，无论师父在哪里，师父永远在你们每个孩子的心里，观世音菩萨的慈悲永远普照着你们的心灵。师父很爱你们！希望你们坚持佛道，永不退转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思考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如何理解经常修无常观，能断尽对欲界、色界、无色界的贪爱执著，将无明与憍慢永除无余。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如何“契悟不生不灭的真心，便能安住自己一念不生的究竟解脱”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【佛学常识】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无常观</a:t>
            </a: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善于分别诸法</a:t>
            </a: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善思惟诸法要义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生灭法</a:t>
            </a: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正知正见</a:t>
            </a: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如实修行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契悟不生不灭的真心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第95集 《彻悟的无常观》【</a:t>
            </a:r>
            <a:r>
              <a:rPr lang="zh-CN" altLang="en-US">
                <a:sym typeface="+mn-ea"/>
              </a:rPr>
              <a:t>思考</a:t>
            </a:r>
            <a:r>
              <a:rPr lang="zh-CN" altLang="en-US"/>
              <a:t>】</a:t>
            </a:r>
            <a:r>
              <a:rPr lang="zh-CN" altLang="en-US">
                <a:sym typeface="+mn-ea"/>
              </a:rPr>
              <a:t>【</a:t>
            </a:r>
            <a:r>
              <a:rPr lang="zh-CN" altLang="en-US">
                <a:sym typeface="+mn-ea"/>
              </a:rPr>
              <a:t>佛学常识】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记诵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经常修无常观，能断尽对欲界、色界、无色界的贪爱执著，将无明与憍慢永除无余。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能善观因缘，善观诸法及其妙义，就懂得人生无常，诸法无我，诸行无常。一个想得通的人，他很容易拥有涅槃之道。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“诸行无常，是生灭法，生灭灭已，寂灭为乐。”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勤修无常观法。要转换自己心中的贪瞋痴“三毒”，要正知正见，如实观照自己的心。如实修行，契悟不生不灭的真心，便能安住自己一念不生的究竟解脱，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第95集 《彻悟的无常观》【</a:t>
            </a:r>
            <a:r>
              <a:rPr lang="zh-CN" altLang="en-US">
                <a:sym typeface="+mn-ea"/>
              </a:rPr>
              <a:t>记诵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827035"/>
            <a:ext cx="11268000" cy="5454000"/>
          </a:xfrm>
        </p:spPr>
        <p:txBody>
          <a:bodyPr/>
          <a:p>
            <a:pPr lvl="0"/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菩萨总是给我们很多机会，让我们来改掉自身的毛病。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一个人的脾气越倔，说明红尘的根性越重。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因为脾气代表着你的某一种思维。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思维想不通，就会有脾气。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思维想得通，整天笑嘻嘻。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苦空无常是真谛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2021年3月22日</a:t>
            </a:r>
            <a:r>
              <a:rPr lang="zh-CN" altLang="en-US"/>
              <a:t>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642870" y="578485"/>
            <a:ext cx="690626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师父每日佛言佛语（2021年3月22日）</a:t>
            </a:r>
            <a:b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  <a:t>《苦空无常是真谛》</a:t>
            </a:r>
            <a:endParaRPr lang="zh-CN" altLang="en-US" sz="3200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“脾气”是因为你心中有是非。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经常有对错，会产生我执，从而产生我慢。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“我永远是对的”，你就会生气，就会放不下。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看破放下是智慧，纠结执著没富贵。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禅智无碍易解脱，放下执著去托钵。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学佛要将凡心入佛心，认识世界上一切“苦空无常”。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苦空无常是真谛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2021年3月22日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能够想到这个世界还很苦，能够感受这个世界最后是空的，能够理解这个世界一切都是会变的，是无常的，你就拥有了佛法的真谛“苦空无常”。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是心作佛，是心是佛，佛就是心，心就是佛。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当一个人内心有道德，有品德，有菩萨，有慈悲，你就是人间菩萨。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无忧无虑多开心，何处没有佛友情。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慈悲喜舍忘私情，擦亮佛心见本性。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《</a:t>
            </a:r>
            <a:r>
              <a:rPr lang="zh-CN" altLang="en-US">
                <a:sym typeface="+mn-ea"/>
              </a:rPr>
              <a:t>苦空无常是真谛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2021年3月22日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482090"/>
            <a:ext cx="11268075" cy="290449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  <a:t>     本次共修如有不如理不如法的地方，请南无释迦牟尼佛，南无观世音菩萨，恩师盧軍宏臺長，龙天护法慈悲原谅，给我们智慧。加持我们正信正念、如理如法的修心修行，破一品无明，证一分法身！</a:t>
            </a:r>
            <a:b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</a:br>
            <a:endParaRPr lang="en-US" altLang="zh-CN" sz="3000" spc="40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" y="530860"/>
            <a:ext cx="1141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  束  语</a:t>
            </a:r>
            <a:endParaRPr lang="zh-CN" altLang="en-US" sz="360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3758565"/>
            <a:ext cx="43738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感恩南无释迦牟尼佛！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感恩南无观世音菩萨！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感恩师父！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感恩大家！</a:t>
            </a:r>
            <a:endParaRPr lang="en-US" altLang="zh-CN" sz="2700" spc="600">
              <a:solidFill>
                <a:schemeClr val="accent4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十几年为了弘法，肉身消耗、背业很重，但是师父一直都在给你们加持。希望你们每天都能够好好学习师父的白话佛法和开示，依教奉行，严守戒律是成佛的基础。多多为众生真心付出，破除自身的我执我相，心中常念佛恩、国土恩、师恩、父母恩、众生恩；成佛的路上需要真心诚心、勇猛精进、心系众生、一心向佛的孩子。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释迦牟尼佛、观世音菩萨和师父会永远加持保佑每个正信正念的好孩子，佛法的传承靠每个佛子薪火相传，师父会引领你们到达彼岸。希望你们珍惜末法时期最后一班法船，众生的苦就是师父的苦，师父愿你们一世修成报佛恩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 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师父  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2021年11月5日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130" y="2916555"/>
            <a:ext cx="11268075" cy="1024255"/>
          </a:xfrm>
        </p:spPr>
        <p:txBody>
          <a:bodyPr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彻悟的无常观</a:t>
            </a:r>
            <a:endParaRPr lang="zh-CN" altLang="en-US" sz="5400" b="1" spc="800">
              <a:solidFill>
                <a:schemeClr val="accent4">
                  <a:lumMod val="50000"/>
                </a:schemeClr>
              </a:solidFill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0505" y="1913890"/>
            <a:ext cx="39966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白话佛法视频开示第</a:t>
            </a:r>
            <a:r>
              <a:rPr lang="en-GB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9</a:t>
            </a:r>
            <a:r>
              <a:rPr lang="en-US" altLang="en-GB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5</a:t>
            </a:r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集</a:t>
            </a:r>
            <a:endParaRPr lang="zh-CN" altLang="en-US" sz="2400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9865" y="4854575"/>
            <a:ext cx="175514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200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60</a:t>
            </a:r>
            <a:r>
              <a:rPr lang="en-GB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</a:t>
            </a:r>
            <a:r>
              <a:rPr lang="en-US" altLang="en-GB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7D</a:t>
            </a:r>
            <a:endParaRPr lang="en-US" altLang="en-GB" sz="2400" b="1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/>
              <a:t>     </a:t>
            </a:r>
            <a:r>
              <a:rPr lang="zh-CN" altLang="en-US"/>
              <a:t>有些人不尊重别人，会失去别人对你的尊敬，你就会产生烦恼。你自己的骄傲会造成别人看不起你，你又会增加烦恼。有一个很有名的音乐家，曾经在一个party[聚会]上看见一个女士打扮得很漂亮，就随口说了一句：“这位女士，您长得真漂亮。”没想到这位女士非常骄傲，眼睛看都不看他一眼，就说：“非常抱歉，先生，我不能用同样的语言来夸奖你。”没想到，她的憍慢引起了这位音乐家的反驳，这位音乐家非常幽默地说：“这位女士，请您记住了，您也可以用同样的幽默来对我说这个话。”也就是说“我说你漂亮不是真的，是我幽默”。你不尊重别人，别人怎么会尊重你？你内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第95集 《彻悟的无常观》【原文】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心的骄傲会把你心中的佛性烧光，烧尽你心中的智慧。所以很多没有智慧的人才会骄傲，一个骄傲的人一定没有智慧。师父告诉大家，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灭尽你心中的烦恼靠的是智慧，烧尽你心中的忧郁靠的也是般若智慧。一个人能够断尽一切贪爱，就拥有了去除骄傲、去除傲慢的基础。</a:t>
            </a:r>
            <a:r>
              <a:rPr lang="zh-CN" altLang="en-US" sz="3000"/>
              <a:t>贪爱就是因为不知道这个世界诸法无常的道理。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佛陀讲，为什么修无常观的行者能断尽对欲界、色界、无色界的贪爱执著呢？就是佛陀告诉我们，你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经常修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无常观</a:t>
            </a:r>
            <a:r>
              <a:rPr lang="zh-CN" altLang="en-US" sz="3000"/>
              <a:t>（这个世界是无常的，今天有，明天没有了，一切都会过去），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能断尽对欲界、色界、无色界的贪爱执著，将无明与憍慢永除无余。</a:t>
            </a:r>
            <a:r>
              <a:rPr lang="zh-CN" altLang="en-US" sz="3000"/>
              <a:t>我们经常要学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第95集 《彻悟的无常观》【原文】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358640" y="-134937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会修无常观，因为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修无常观的时候，你心中会没有贪爱和执著。</a:t>
            </a:r>
            <a:r>
              <a:rPr lang="zh-CN" altLang="en-US" sz="3000"/>
              <a:t>我举个简单例子，今天你做了一个会长，你想永远做下去，因为你觉得“这是我的”；如果你今天做了会长，你知道“很快地下一届要把我换掉了”，那么你就不会贪爱这个位子，你就不会执著你今天所拥有的。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你心中没有了欲望，就能够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善于分别诸法</a:t>
            </a:r>
            <a:r>
              <a:rPr lang="zh-CN" altLang="en-US" sz="3000"/>
              <a:t>（你就能够懂得什么可以做，什么不可以做，什么可以用，什么不能贪），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你就进一步地懂得佛法的思惟和诸法义理。</a:t>
            </a:r>
            <a:r>
              <a:rPr lang="zh-CN" altLang="en-US" sz="3000"/>
              <a:t>很多人为什么会发愁？因为他觉得“我苦啊，我这个烦恼怎么办呢？”他看不到无常。很多人忧虑，因为他觉得这个忧永远会延迟下去。想一想我们小时候的忧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第95集 《彻悟的无常观》【原文】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虑，现在还有吗？很多人的苦恼，他觉得“我一辈子就这么苦”，你怎么不想想你哪一天翻身了呢？你会永远这么苦恼吗？这就是你没有理解佛教思惟的诸法义理。因为能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善思惟诸法要义</a:t>
            </a:r>
            <a:r>
              <a:rPr lang="zh-CN" altLang="en-US" sz="3000"/>
              <a:t>，也就是说，</a:t>
            </a:r>
            <a:r>
              <a:rPr lang="zh-CN" altLang="en-US" sz="3000" b="1"/>
              <a:t>你经常把自己的想法用正能量来想，</a:t>
            </a:r>
            <a:r>
              <a:rPr lang="zh-CN" altLang="en-US" sz="3000"/>
              <a:t>“这件事情虽然最近不顺利，但是它也让我懂得更多应该怎么做好这件事情的方法，学到很多知识，我可以下次再继续努力”，因为你懂得诸法的要义，</a:t>
            </a:r>
            <a:r>
              <a:rPr lang="zh-CN" altLang="en-US" sz="3000" b="1"/>
              <a:t>思维上进步了，思维上对人间很多的事情理解了，你就不会产生愚昧。</a:t>
            </a:r>
            <a:r>
              <a:rPr lang="zh-CN" altLang="en-US" sz="3000"/>
              <a:t>颠倒的错误行为就是因为你的执著、你的欲望。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很多人的念经常在变，意念在变，很多人的论理在变。佛陀曾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第95集 《彻悟的无常观》【原文】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p="http://schemas.openxmlformats.org/presentationml/2006/main">
  <p:tag name="COMMONDATA" val="eyJoZGlkIjoiNWRmZmY2Mjk1YzIzM2Y5ODIzNmYzNmUxN2I2MjYxMDEifQ=="/>
  <p:tag name="KSO_WPP_MARK_KEY" val="8b14cd5c-6984-4505-892f-63445b21ec72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5485</Words>
  <Application>WPS 演示</Application>
  <PresentationFormat>宽屏</PresentationFormat>
  <Paragraphs>110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</vt:lpstr>
      <vt:lpstr>宋体</vt:lpstr>
      <vt:lpstr>Wingdings</vt:lpstr>
      <vt:lpstr>微软雅黑 Light</vt:lpstr>
      <vt:lpstr>微软雅黑</vt:lpstr>
      <vt:lpstr>可可唯自强者强</vt:lpstr>
      <vt:lpstr>Yu Gothic UI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拥有佛性 自然解脱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本次共修如有不如理不如法的地方，请南无释迦牟尼佛，南无观世音菩萨，恩师盧軍宏臺長，龙天护法慈悲原谅，给我们智慧。加持我们正信正念、如理如法的修心修行，破一品无明，证一分法身！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Administrator</cp:lastModifiedBy>
  <cp:revision>132</cp:revision>
  <dcterms:created xsi:type="dcterms:W3CDTF">2019-06-19T02:08:00Z</dcterms:created>
  <dcterms:modified xsi:type="dcterms:W3CDTF">2022-07-26T12:36:09Z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2052-11.1.0.11875</vt:lpwstr>
  </property>
  <property fmtid="{D5CDD505-2E9C-101B-9397-08002B2CF9AE}" pid="3" name="ICV">
    <vt:lpwstr>D7B9375BC82E404C8972D9CE856E2FD4</vt:lpwstr>
  </property>
</Properties>
</file>