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9" r:id="rId3"/>
    <p:sldId id="310" r:id="rId4"/>
    <p:sldId id="311" r:id="rId5"/>
    <p:sldId id="312" r:id="rId6"/>
    <p:sldId id="370" r:id="rId7"/>
    <p:sldId id="2157" r:id="rId8"/>
    <p:sldId id="2158" r:id="rId9"/>
    <p:sldId id="2159" r:id="rId10"/>
    <p:sldId id="2169" r:id="rId11"/>
    <p:sldId id="2170" r:id="rId12"/>
    <p:sldId id="2171" r:id="rId13"/>
    <p:sldId id="2172" r:id="rId14"/>
    <p:sldId id="2173" r:id="rId15"/>
    <p:sldId id="2174" r:id="rId16"/>
    <p:sldId id="2175" r:id="rId17"/>
    <p:sldId id="2176" r:id="rId18"/>
    <p:sldId id="2187" r:id="rId19"/>
    <p:sldId id="2186" r:id="rId20"/>
    <p:sldId id="2185" r:id="rId21"/>
    <p:sldId id="2183" r:id="rId22"/>
    <p:sldId id="2184" r:id="rId23"/>
    <p:sldId id="2181" r:id="rId24"/>
    <p:sldId id="2160" r:id="rId25"/>
    <p:sldId id="2161" r:id="rId26"/>
    <p:sldId id="2162" r:id="rId27"/>
    <p:sldId id="2166" r:id="rId28"/>
    <p:sldId id="2167" r:id="rId29"/>
    <p:sldId id="2163" r:id="rId30"/>
    <p:sldId id="2164" r:id="rId31"/>
    <p:sldId id="2165" r:id="rId32"/>
    <p:sldId id="367" r:id="rId33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3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第93集 《一相三昧 一行三昧》【原文】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第93集 《一相三昧 一行三昧》【原文】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第93集 《一相三昧 一行三昧》【原文】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第93集 《一相三昧 一行三昧》【原文】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Microsoft YaHei Light" panose="020B0502040204020203" charset="-122"/>
          <a:ea typeface="Microsoft YaHei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的内心，觉得在人间该看的要看，该得的要得，该拥有的需要拥有。实际上不该你拥有的你拥有了，就会给你带来烦恼和痛苦；不该你看到了你看了，你心里就难受；不该你想的你想了之后就会产生恐惧，害怕了，看到了。就像我们看很多电影，那里正好发生一起凶杀案，你正好路过，你看见了，你被这个凶手看见之后，他就开始追杀你，然后你不该看见的被你看见了，你就一直有恐惧占有着你的心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我们在人间怎么样能够修心？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其实修心就是修到你的心宁静，修心就是修到你的心祥和，修心就是修到你的心不贪，修心就是修到你不执著和拥有内在的法喜。</a:t>
            </a:r>
            <a:r>
              <a:rPr lang="zh-CN" altLang="en-US" sz="3000"/>
              <a:t>所以</a:t>
            </a:r>
            <a:r>
              <a:rPr lang="zh-CN" altLang="en-US" sz="3000" b="1"/>
              <a:t>真正能解脱的人，他是</a:t>
            </a:r>
            <a:endParaRPr lang="zh-CN" altLang="en-US" sz="3000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/>
              <a:t>拥有法喜的人；真正能够解脱的人，他才是一生宁静和祥和的人。</a:t>
            </a:r>
            <a:br>
              <a:rPr lang="zh-CN" altLang="en-US" sz="3000"/>
            </a:br>
            <a:r>
              <a:rPr lang="zh-CN" altLang="en-US" sz="3000"/>
              <a:t>     我们经常说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佛与众生无二无别，</a:t>
            </a:r>
            <a:r>
              <a:rPr lang="zh-CN" altLang="en-US" sz="3000"/>
              <a:t>佛就在我们心中，我们的智慧提高了，我们就是佛。所以不要以为佛离我们很远，佛就是我们心中的，用现在话，就是我们的感应。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你感应到佛了，在你心中了，跟你自己无二无别，那就是佛法界讲的“一相”</a:t>
            </a:r>
            <a:r>
              <a:rPr lang="zh-CN" altLang="en-US" sz="3000"/>
              <a:t>。既然无二无别，那肯定是一相了。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什么叫三昧？</a:t>
            </a:r>
            <a:r>
              <a:rPr lang="zh-CN" altLang="en-US" sz="3000"/>
              <a:t>就是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用正定的认识法界一相，就是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无二无别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——让你明白佛与众生无二无别的真理</a:t>
            </a:r>
            <a:r>
              <a:rPr lang="zh-CN" altLang="en-US" sz="3000"/>
              <a:t>：佛跟我们都是一样的，没有什么不一样；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因为我们心中有佛，因为我们的阿摩罗识当中有佛性，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所以我们跟佛没有任何的差别。这在佛教上就称为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一相三昧。一行三昧，</a:t>
            </a:r>
            <a:r>
              <a:rPr lang="zh-CN" altLang="en-US" sz="3000"/>
              <a:t>这是在佛教当中经常讲到的两个用词：一个是一相三昧，一个是一行三昧。也就是说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念佛心是佛</a:t>
            </a:r>
            <a:r>
              <a:rPr lang="zh-CN" altLang="en-US" sz="3000"/>
              <a:t>，所以很多人经常说，你</a:t>
            </a:r>
            <a:r>
              <a:rPr lang="zh-CN" altLang="en-US" sz="3000" b="1"/>
              <a:t>心中有佛的人，你一念佛你心中就有佛</a:t>
            </a:r>
            <a:r>
              <a:rPr lang="zh-CN" altLang="en-US" sz="3000"/>
              <a:t>；你看很多人心中有魔，“我一定要得到某一样东西，我的欲望驱使着我不顾一切地想去得到人间的很多东西，包括感情、物质、名利”，最后你的心念撩魔，你的心就是着魔。</a:t>
            </a:r>
            <a:br>
              <a:rPr lang="zh-CN" altLang="en-US" sz="3000"/>
            </a:br>
            <a:r>
              <a:rPr lang="zh-CN" altLang="en-US" sz="3000"/>
              <a:t>     所以</a:t>
            </a:r>
            <a:r>
              <a:rPr lang="zh-CN" altLang="en-US" sz="3000" b="1"/>
              <a:t>妄想是凡夫</a:t>
            </a:r>
            <a:r>
              <a:rPr lang="zh-CN" altLang="en-US" sz="3000"/>
              <a:t>，师父告诉你们什么叫妄想是凡夫，因为你乱想了，因为你不该想的去想了，因为你想一想你就明白了，很明白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的道理但是你天天去乱想。举个简单例子，真的财很多的人，他不会天天想着去买六合彩的；而那些天天想发财的人，可能十年二十年他都在买。这就是我们经常讲的，你的心念想发财，那么你就心念着了财迷、财魔。</a:t>
            </a:r>
            <a:br>
              <a:rPr lang="zh-CN" altLang="en-US" sz="3000"/>
            </a:br>
            <a:r>
              <a:rPr lang="zh-CN" altLang="en-US" sz="3000"/>
              <a:t>     所以一行三昧讲的是修行修持的妙法，“行”就是你在应该怎么样地修行。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一相三昧就是怎么样去理解，“一行”就是修行修持的妙法，</a:t>
            </a:r>
            <a:r>
              <a:rPr lang="zh-CN" altLang="en-US" sz="3000"/>
              <a:t>你用一个非常奥妙的方法好好地修，你就是拥有一行三昧。所以一行三昧和一相三昧，总地来讲，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一相三昧是讲的理论方面的一些基础，一行三昧讲的是实践；一相三昧讲的是智慧，一行三昧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讲的是禅定。</a:t>
            </a:r>
            <a:r>
              <a:rPr lang="zh-CN" altLang="en-US" sz="3000"/>
              <a:t>所以这些都是佛法非常高深的一种智慧。</a:t>
            </a:r>
            <a:br>
              <a:rPr lang="zh-CN" altLang="en-US" sz="3000"/>
            </a:br>
            <a:r>
              <a:rPr lang="zh-CN" altLang="en-US" sz="3000"/>
              <a:t>     所以能够做到自己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随缘自在。</a:t>
            </a:r>
            <a:r>
              <a:rPr lang="zh-CN" altLang="en-US" sz="3000" b="1"/>
              <a:t>在人间必须随缘，随缘的人就是一个自在的人。</a:t>
            </a:r>
            <a:r>
              <a:rPr lang="zh-CN" altLang="en-US" sz="3000"/>
              <a:t>不跟别人拧着干，你就很自在，很自在的人永远是随缘的。“哦，没关系了。”“哦，到这个饭店去吃？”“好好好，那也很好，这个饭店那两个菜是特色。”“哎，我们还是到那个饭店。”“好好好，那个饭店那个菜我也很喜欢吃的。”这种人自在吗？到哪里都是他心中想去的地方。</a:t>
            </a:r>
            <a:br>
              <a:rPr lang="zh-CN" altLang="en-US" sz="3000"/>
            </a:br>
            <a:r>
              <a:rPr lang="zh-CN" altLang="en-US" sz="3000"/>
              <a:t>     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要拥有一个善心，《金刚经》曾经告诉我们，能够做布施的时候，就是不要去时刻记住自己做什么。</a:t>
            </a:r>
            <a:r>
              <a:rPr lang="zh-CN" altLang="en-US" sz="3000"/>
              <a:t>你今天在做善事，你不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要记住“哎哟，我在做善事”；你今天在帮助别人，不要觉得“我在帮助别人”。你不要以为你做了什么，在心中留下了你刚刚做的什么而念念不忘。《金刚经》就是告诉我们，</a:t>
            </a:r>
            <a:r>
              <a:rPr lang="zh-CN" altLang="en-US" sz="3000" b="1"/>
              <a:t>要随时随地地从善积德，用心去布施，用你的道德去弘法，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要有“无所从来、亦无所去”的那种心，</a:t>
            </a:r>
            <a:r>
              <a:rPr lang="zh-CN" altLang="en-US" sz="3000"/>
              <a:t>“我今天做了善事了就像没做过一样”，这个善事是存在的，而在你的心中它是流逝的，善事的存在而你心中不去执著你做善事的这个存在，你就拥有了崇高的境界。经常能够帮助别人的人，不应该经常嘴上说“我经常帮助别人的”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这颗心是来无影去无踪的，因为我们帮助别人本身就是一种慈悲。</a:t>
            </a:r>
            <a:r>
              <a:rPr lang="zh-CN" altLang="en-US" sz="3000"/>
              <a:t>就像很多慈善家一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样，他们到处去做慈善事业，四处去播撒爱和善的种子，但是他们从来没有觉得自己在做这种播撒种子的事情。实际上他播下去的种子更加地健康，会成长。因为当别人看见你这种爱的种子，他相信这是唯一的，因为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你没有其他的心在里边，只是一种布施的心，“我无缘大慈，我无缘大悲”。</a:t>
            </a:r>
            <a:r>
              <a:rPr lang="zh-CN" altLang="en-US"/>
              <a:t>相信这就是不二法门之一，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用一心一意去帮助别人就是不二法门，</a:t>
            </a:r>
            <a:r>
              <a:rPr lang="zh-CN" altLang="en-US"/>
              <a:t>所以有的时候，我们对一件事情去理解它，像我们佛法界讲叫“见地”，是一种理论。</a:t>
            </a:r>
            <a:br>
              <a:rPr lang="zh-CN" altLang="en-US"/>
            </a:br>
            <a:r>
              <a:rPr lang="zh-CN" altLang="en-US"/>
              <a:t>     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一相三昧实际上讲的就是一种智慧了。一行三昧讲的是禅定，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要定下来。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不管如何，实践和理论它必须要结合。</a:t>
            </a:r>
            <a:r>
              <a:rPr lang="zh-CN" altLang="en-US"/>
              <a:t>就像你们现在在听课，就是理论的基础，听完了之后去布施，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布施的时候不要著相，觉得这是应该做的，这就是最大的一相三昧的智慧。</a:t>
            </a:r>
            <a:br>
              <a:rPr lang="zh-CN" altLang="en-US"/>
            </a:br>
            <a:r>
              <a:rPr lang="zh-CN" altLang="en-US"/>
              <a:t>     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六祖曾经把定和慧相结合。</a:t>
            </a:r>
            <a:r>
              <a:rPr lang="zh-CN" altLang="en-US"/>
              <a:t>“定”就是我们说的一个人的心要定下来；“慧”那是一种智慧。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智慧会动，心如如不动，所以结合，就是六祖惠能大师所说的修行法门，</a:t>
            </a:r>
            <a:r>
              <a:rPr lang="zh-CN" altLang="en-US"/>
              <a:t>我们经常讲的，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这就是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禅定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/>
              <a:t>禅是一种智慧；定，那是一种修养。所以一个人怎么样能够得到定和慧呢？那么就是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要戒</a:t>
            </a:r>
            <a:r>
              <a:rPr lang="zh-CN" altLang="en-US"/>
              <a:t>。</a:t>
            </a:r>
            <a:r>
              <a:rPr lang="zh-CN" altLang="en-US" b="1"/>
              <a:t>如果你能够守戒律，你才能定得下来；你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/>
              <a:t>守戒律，才会有智慧。</a:t>
            </a:r>
            <a:r>
              <a:rPr lang="zh-CN" altLang="en-US"/>
              <a:t>所以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六祖就是在戒的基础上，让定和慧二合一兼修。</a:t>
            </a:r>
            <a:r>
              <a:rPr lang="zh-CN" altLang="en-US"/>
              <a:t>所以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禅修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，那是如如不动的智慧所动。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实际上表面上看如如不动，内心的智慧如翻滚的潮流一样，在心中激荡起无限的般若智慧。</a:t>
            </a:r>
            <a:r>
              <a:rPr lang="zh-CN" altLang="en-US"/>
              <a:t>大家想一想，修心可以没有般若智慧吗？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如如不动，是靠智慧才能让你如如不动的；</a:t>
            </a:r>
            <a:r>
              <a:rPr lang="zh-CN" altLang="en-US"/>
              <a:t>如果没有智慧的人，他到处都在动——身体在动，心念在动，嘴巴在动，眼睛在动，耳朵又在动，他的脑子又在动，他任何时候都离开了般若智慧。</a:t>
            </a:r>
            <a:br>
              <a:rPr lang="zh-CN" altLang="en-US"/>
            </a:br>
            <a:r>
              <a:rPr lang="zh-CN" altLang="en-US"/>
              <a:t>     所以凡夫俗子，他们做不到一行三昧和一相三昧。因为他们的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心天天被欲望所控制，所以他们心中没有办法破除自己的爱憎和自己的取舍。所以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学佛的人只有真正为别人考虑，而不为自身考虑的，那才是真正修养的功夫。</a:t>
            </a:r>
            <a:br>
              <a:rPr lang="zh-CN" altLang="en-US"/>
            </a:br>
            <a:r>
              <a:rPr lang="zh-CN" altLang="en-US"/>
              <a:t>     我们经常要讲的，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人必须时刻要想到我们今生所遭遇的所有一切，如意或者不如意，都是对我们学佛人的一种考验，都是无始劫以来自己曾经造业所感。</a:t>
            </a:r>
            <a:r>
              <a:rPr lang="zh-CN" altLang="en-US"/>
              <a:t>想一想今天的苦，不就是上辈子的业吗？今世的甜，不就是上辈子的善业所感吗？所以在人间，当灾难和困难发生的时候，我们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要学会无怨无悔地去接受它。</a:t>
            </a:r>
            <a:r>
              <a:rPr lang="zh-CN" altLang="en-US" b="1"/>
              <a:t>首先，我们能够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/>
              <a:t>接受它，应该懂得这都是我们自己一手造成的，</a:t>
            </a:r>
            <a:r>
              <a:rPr lang="zh-CN" altLang="en-US"/>
              <a:t>你今生的苦、你今生的快乐，</a:t>
            </a:r>
            <a:r>
              <a:rPr lang="zh-CN" altLang="en-US" b="1"/>
              <a:t>就是你上辈子的因，</a:t>
            </a:r>
            <a:r>
              <a:rPr lang="zh-CN" altLang="en-US"/>
              <a:t>所以犹如一座大山。它怎么会成为大山的？它是长年累积的，那种堆上去的泥土、石子，自己堆上去的一座山——业障山，它阻碍着我们在人间修行修心。学会接受这些业障和山的存在，业障的存在是不可避免的，但是我们学佛人要想办法把这座山慢慢地挖掉。</a:t>
            </a:r>
            <a:r>
              <a:rPr lang="zh-CN" altLang="en-US" b="1"/>
              <a:t>要挖掉它，首先要在心里承认它，要有挖空这座业山的一天，要有信心。</a:t>
            </a:r>
            <a:r>
              <a:rPr lang="zh-CN" altLang="en-US"/>
              <a:t>你说谁没有业障？所以很多人为什么心中有自闭症，有一种惭愧感，看见别人总是觉得人格比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人家低，为什么？他有业障啊，他的业障堆着他，觉得看见别人就丢脸，这个不能接受考验，那个不能接受考验，碰到这个人间的情感时，碰到人间的境界时，马上就乱了方寸。</a:t>
            </a:r>
            <a:br>
              <a:rPr lang="zh-CN" altLang="en-US"/>
            </a:br>
            <a:r>
              <a:rPr lang="zh-CN" altLang="en-US"/>
              <a:t>     这就是师父告诉你们的，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要承认自己每个人心中都有业障。</a:t>
            </a:r>
            <a:r>
              <a:rPr lang="zh-CN" altLang="en-US"/>
              <a:t>你可以看到所有的人，不要看他们多么地有名有财有运，他们的前世，你只要想到、看到他们的前世跟我们一样，在造着善业和恶业，你就知道今生了。所以没什么稀奇，只要你今世好好地修心，好好地种善业，你来世可以跟他们一样，你这样不就消除了你内心的恐怖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和恐惧吗？有什么面子的？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每个人都是一样。</a:t>
            </a:r>
            <a:r>
              <a:rPr lang="zh-CN" altLang="en-US" b="1"/>
              <a:t>最可怕的就是，很多人不承认自己身上有业，看不到自己身上的业障，总觉得别人是错的，自己是对的，那就是业上加业。</a:t>
            </a:r>
            <a:r>
              <a:rPr lang="zh-CN" altLang="en-US"/>
              <a:t>所以从无始无明以来，他非但不去发现自己的业障、去挖掉自己的烦恼，反而在自己的业山上堆积更多的共业或者众业，或者自己的业障，得不偿失。就像很多人一样，越得不到越要闹，越闹越得不到，越得不到越要闹……这样不断地在业障当中接受着让别人和自己都不能接受的理念，去挖掘人生苦难中的苦难，去堆积不应该拥有的业障，这就是业重如山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01940"/>
            <a:ext cx="11268000" cy="5454000"/>
          </a:xfrm>
        </p:spPr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如何理解有能力修行和无能力修行，其实都是一个恒心和一个金刚不坏之心。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如何理解一相三昩和一行三昩。禅修，那是如如不动的智慧所动。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背舍之道     金刚不坏之心。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一相三昧     一行三昧     禅定    禅修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</a:t>
            </a:r>
            <a:r>
              <a:rPr lang="zh-CN" altLang="en-US">
                <a:sym typeface="+mn-ea"/>
              </a:rPr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zh-CN" altLang="en-US" sz="23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3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3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     有能力修行和无能力修行，其实都是一个恒心和一个金刚不坏之心。真正的是学会寂静。法喜就会经常转换你的悲哀和烦恼，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     用正定的认识法界一相，就是无二无别——让你明白佛与众生无二无别的真理：因为我们心中有佛，因为我们的阿摩罗识当中有佛性，所以我们跟佛没有任何的差别。这在佛教上就称为一相三昧。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要有“无所从来、亦无所去”的那种心，一相三昧实际上讲的就是一种智慧了。一行三昧讲的是禅定，要定下来。布施的时候不要著相，觉得这是应该做的，这就是最大的一相三昧的智慧。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     六祖就是在戒的基础上，让定和慧二合一兼修。所以禅修，那是如如不动的智慧所动。</a:t>
            </a:r>
            <a:endParaRPr lang="zh-CN" altLang="en-US" sz="23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在世界上，你想心里不苦的话，最好的方法就是改变自己，最重要的就是想通。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连自己都跟自己过不去，别人怎么会跟你过得去？只有自己跟自己先要过得去，你才能战胜周围的环境。不管碰到什么样的人，要想清楚这个世界“树林子大了什么鸟都有”，你要接受他；不管他再怎么“唱”，你也要听着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65145" y="6357620"/>
            <a:ext cx="6062980" cy="365125"/>
          </a:xfrm>
        </p:spPr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不执著虚幻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2021年7月6日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45740" y="574040"/>
            <a:ext cx="67005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师父每日白话佛法（2021年7月6日）</a:t>
            </a:r>
            <a:b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《不执著虚幻》</a:t>
            </a:r>
            <a:endParaRPr lang="zh-CN" altLang="en-US" sz="32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这个世界上一切都是虚幻的，过了就没了，没了就过了。你再怎么执著，不该留的它也留不住；你再怎么随缘，该留的它也去不了。该你的业障就会跟着你，该你的烦恼也会永远跟着你。最好的方法就是不要去想，一切随缘，一切都听菩萨安排，因为天有天律，善有善报，恶有恶报，不是不报，时候未到，继续行恶，马上就报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人心变态是现象，相互争斗执我相。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执著世间虚幻相，看破一相除四相，一觉睡醒了无相。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所有的人都会受报，生老病死就是在受报期。生苦、老苦、病苦、死苦，这四个大苦谁都逃不掉。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57620"/>
            <a:ext cx="6062980" cy="365125"/>
          </a:xfrm>
        </p:spPr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不执著虚幻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2021年7月6日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01940"/>
            <a:ext cx="11268000" cy="5454000"/>
          </a:xfrm>
        </p:spPr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这种苦这种难谁都要受，你再有钱、再有名、再有利、再有地位都没有用，都会受这些苦难。最好的方法就是去承担它，去接受它，去想通它。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不要去造孽，谁造孽谁受苦。不要以为自己很幸运，因为你现在还有一点点福德，就像你银行还有一点儿存款一样，用完了就受报了。当你有钱的时候不要以为自己很有钱，等你银行的存款没了，该你受报的时候你就等着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人生一场本虚幻，莫去执著且随缘。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人生八苦无处逃，敬畏因果免受报。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57620"/>
            <a:ext cx="6062980" cy="365125"/>
          </a:xfrm>
        </p:spPr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不执著虚幻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2021年7月6日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1031505"/>
            <a:ext cx="11268000" cy="5454000"/>
          </a:xfrm>
        </p:spPr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菩萨的智慧是大智慧，是用不完的，就像太阳的光芒一样永远都不会用完，这个能量是永恒的。如果很快用完了，那不叫智慧，那叫聪明。聪明只不过是计量利弊得失的方法，比较敏感而已；智慧是一种超能力，可以解决人间一切问题、烦恼。只是你拥有多少的问题，你拥有的智慧越多，你什么都不会罣碍和当回事，一切都随缘；如果你智慧少的话，你就会害怕，一会儿前进，一会儿后退。真正有智慧的人不吵不闹，不讲也不笑，他因为心里有一盘棋，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65145" y="6357620"/>
            <a:ext cx="6062980" cy="365125"/>
          </a:xfrm>
        </p:spPr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智慧是你心中的明灯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2021年9月8日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48940" y="397510"/>
            <a:ext cx="629412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师父每日白话佛法（2021年9月8日）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《智慧是你心中的明灯》（下）</a:t>
            </a:r>
            <a:endParaRPr lang="zh-CN" altLang="en-US" sz="30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什么都知道，就是我们人间讲的“大智若愚”。有大智慧的人，他像傻傻的一样，其实他什么都看清了，他根本不会去追求人间名利得失，因为他看开了。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菩萨为什么在高处，因为越高看人间越小。人间再大的事情也是小事情，天上再小的事情也是大事情。我们学佛就是要站得高，跟菩萨一样站在天上看人间，人间什么事情都是小事情。当你把一件事情看得很小的时候，你就不会太伤心难过，也不会太计较，你什么都放得下，这就是菩萨的智慧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65145" y="6357620"/>
            <a:ext cx="6062980" cy="365125"/>
          </a:xfrm>
        </p:spPr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智慧是你心中的明灯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2021年9月8日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坚强每一天，智慧每一天，放下每一天；过去不可得，现在不可得，未来不可得：这就是智慧。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菩提智慧无量光，通达无碍无四相。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凡尘渺小莫计较，生死事大自心造。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大智若愚皆放下，无上佛道誓愿达。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65145" y="6357620"/>
            <a:ext cx="6062980" cy="365125"/>
          </a:xfrm>
        </p:spPr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智慧是你心中的明灯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2021年9月8日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一相三昧 一行三昧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93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5411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627B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     好，今天继续跟大家说《白話佛法》。</a:t>
            </a:r>
            <a:br>
              <a:rPr lang="zh-CN" altLang="en-US" sz="3000"/>
            </a:br>
            <a:r>
              <a:rPr lang="zh-CN" altLang="en-US" sz="3000"/>
              <a:t>      我们人间都有很多的欲望，因为欲望像鲨鱼一样紧紧地咬着我们，所以我们每天活在欲望当中，这个也要，那个也要夺，那个也不舍。不管你有什么样的心态，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学会对欲望要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背舍之道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什么叫背舍之道？就是背弃、舍弃。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拥有背舍之道就是能够放下，在这个世界上不管是善缘还是恶缘，都能解脱。</a:t>
            </a:r>
            <a:r>
              <a:rPr lang="zh-CN" altLang="en-US" sz="3000"/>
              <a:t>所以这就是我们人的一种特殊的能力。今天你能够解脱你的欲望，你这个人就是有一种神通力，“我不被欲望所控制。今天我非常喜欢这样东西，但是我说不买就不买；今天我非常喜欢那样东西，我说舍去就舍去”，自己爱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的东西也好，善的东西、恶的东西，全部都要舍去，因为在这个世界上，生不带来、死不带去。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尤其要学会舍去、割舍自己的烦恼，</a:t>
            </a:r>
            <a:r>
              <a:rPr lang="zh-CN" altLang="en-US" sz="3000"/>
              <a:t>因为烦恼扰着你的心，让你放不下。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割舍业力的纠缠也是一种舍弃。</a:t>
            </a:r>
            <a:r>
              <a:rPr lang="zh-CN" altLang="en-US" sz="3000"/>
              <a:t>因为很多人，不要以为好像欲望是缠扰你身的、缠扰你心的，割舍不了，但是照样能够把它割舍掉，因为你割舍了之后你就得到了解脱。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用什么方法来割舍？就是靠平时的修行，我们经常修行、拜忏；有的时候得到高僧大德的加持，</a:t>
            </a:r>
            <a:r>
              <a:rPr lang="zh-CN" altLang="en-US" sz="3000"/>
              <a:t>有这种加持力你也能割舍；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有的时候一种智慧</a:t>
            </a:r>
            <a:r>
              <a:rPr lang="zh-CN" altLang="en-US" sz="3000"/>
              <a:t>，就像很多人感情一样，解脱不了了，如果有一个智慧的长者跟你说“放下吧，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这一切都是空的。想一想几年之后，他还会再这样地跟你在一起吗？”想一想，想通了，智慧了，慢慢学会了割舍，修掉了自己的业障。所以这就叫你这个人就是有能力。 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有能力修行和无能力修行，其实都是一个恒心和一个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金刚不坏之心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金刚不坏之心，要有一定善的根源和因缘</a:t>
            </a:r>
            <a:r>
              <a:rPr lang="zh-CN" altLang="en-US" sz="3000"/>
              <a:t>，因为有这些因缘的人，</a:t>
            </a:r>
            <a:r>
              <a:rPr lang="zh-CN" altLang="en-US" sz="3000" b="1"/>
              <a:t>他能够感应不同的菩萨和佛，和各种各样的护法，能够给他得到加持力。</a:t>
            </a:r>
            <a:r>
              <a:rPr lang="zh-CN" altLang="en-US" sz="3000"/>
              <a:t>就像我们碰到一件事情，我们觉得没希望了，但是有些人为什么有能力战胜自己的烦恼？因为他知道“观世音菩萨一定会救我，我一定能够得到观世音菩萨的加持”，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真正地从心里接触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了自己的佛性。你有菩萨、佛在心中给你撑着，你就是金刚不坏之心，</a:t>
            </a:r>
            <a:r>
              <a:rPr lang="zh-CN" altLang="en-US" sz="3000"/>
              <a:t>所以你修心的境界就会提升得越来越快。</a:t>
            </a:r>
            <a:br>
              <a:rPr lang="zh-CN" altLang="en-US" sz="3000"/>
            </a:br>
            <a:r>
              <a:rPr lang="zh-CN" altLang="en-US" sz="3000"/>
              <a:t>     智慧，有时候我们人不够，在人间不能分辨真假，走入迷途，我们就会做了邪事，学了邪法，那么入了邪道。为什么？在学佛当中的执著会让你变得去不停地追求你需要得到的东西，这其中包括一些神灵那些追求。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真正的是学会寂静。</a:t>
            </a:r>
            <a:r>
              <a:rPr lang="zh-CN" altLang="en-US" sz="3000"/>
              <a:t>寂静，用现在话讲，就是“我在这个世界当中，</a:t>
            </a:r>
            <a:r>
              <a:rPr lang="zh-CN" altLang="en-US" sz="3000" b="1"/>
              <a:t>我什么都看不见，我什么也听不见，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我心中平淡如水，平静如水”</a:t>
            </a:r>
            <a:r>
              <a:rPr lang="zh-CN" altLang="en-US" sz="3000"/>
              <a:t>，那么这样，你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法喜就会经常转换你的悲哀和烦恼，</a:t>
            </a:r>
            <a:r>
              <a:rPr lang="zh-CN" altLang="en-US" sz="3000"/>
              <a:t>你就获得了学佛的成就。很多人就是不懂得转换自己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第93集 《一相三昧 一行三昧》【原文】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2.xml><?xml version="1.0" encoding="utf-8"?>
<p:tagLst xmlns:p="http://schemas.openxmlformats.org/presentationml/2006/main">
  <p:tag name="COMMONDATA" val="eyJoZGlkIjoiNWRmZmY2Mjk1YzIzM2Y5ODIzNmYzNmUxN2I2MjYxMDEifQ==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7226</Words>
  <Application>WPS Presentation</Application>
  <PresentationFormat>宽屏</PresentationFormat>
  <Paragraphs>136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Arial</vt:lpstr>
      <vt:lpstr>SimSun</vt:lpstr>
      <vt:lpstr>Wingdings</vt:lpstr>
      <vt:lpstr>Microsoft YaHei Light</vt:lpstr>
      <vt:lpstr>Microsoft YaHei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一相三昧 一行三昧</vt:lpstr>
      <vt:lpstr>     好，今天继续跟大家说《白話佛法》。       我们人间都有很多的欲望，因为欲望像鲨鱼一样紧紧地咬着我们，所以我们每天活在欲望当中，这个也要，那个也要夺，那个也不舍。不管你有什么样的心态，学会对欲望要背舍之道。什么叫背舍之道？就是背弃、舍弃。拥有背舍之道就是能够放下，在这个世界上不管是善缘还是恶缘，都能解脱。所以这就是我们人的一种特殊的能力。今天你能够解脱你的欲望，你这个人就是有一种神通力，“我不被欲望所控制。今天我非常喜欢这样东西，但是我说不买就不买；今天我非常喜欢那样东西，我说舍去就舍去”，自己爱</vt:lpstr>
      <vt:lpstr>的东西也好，善的东西、恶的东西，全部都要舍去，因为在这个世界上，生不带来、死不带去。      尤其要学会舍去、割舍自己的烦恼，因为烦恼扰着你的心，让你放不下。割舍业力的纠缠也是一种舍弃。因为很多人，不要以为好像欲望是缠扰你身的、缠扰你心的，割舍不了，但是照样能够把它割舍掉，因为你割舍了之后你就得到了解脱。用什么方法来割舍？就是靠平时的修行，我们经常修行、拜忏；有的时候得到高僧大德的加持，有这种加持力你也能割舍；有的时候一种智慧，就像很多人感情一样，解脱不了了，如果有一个智慧的长者跟你说“放下吧，</vt:lpstr>
      <vt:lpstr>这一切都是空的。想一想几年之后，他还会再这样地跟你在一起吗？”想一想，想通了，智慧了，慢慢学会了割舍，修掉了自己的业障。所以这就叫你这个人就是有能力。       有能力修行和无能力修行，其实都是一个恒心和一个金刚不坏之心。金刚不坏之心，要有一定善的根源和因缘，因为有这些因缘的人，他能够感应不同的菩萨和佛，和各种各样的护法，能够给他得到加持力。就像我们碰到一件事情，我们觉得没希望了，但是有些人为什么有能力战胜自己的烦恼？因为他知道“观世音菩萨一定会救我，我一定能够得到观世音菩萨的加持”，真正地从心里接触</vt:lpstr>
      <vt:lpstr>了自己的佛性。你有菩萨、佛在心中给你撑着，你就是金刚不坏之心，所以你修心的境界就会提升得越来越快。      智慧，有时候我们人不够，在人间不能分辨真假，走入迷途，我们就会做了邪事，学了邪法，那么入了邪道。为什么？在学佛当中的执著会让你变得去不停地追求你需要得到的东西，这其中包括一些神灵那些追求。所以真正的是学会寂静。寂静，用现在话讲，就是“我在这个世界当中，我什么都看不见，我什么也听不见，我心中平淡如水，平静如水”，那么这样，你法喜就会经常转换你的悲哀和烦恼，你就获得了学佛的成就。很多人就是不懂得转换自己</vt:lpstr>
      <vt:lpstr>的内心，觉得在人间该看的要看，该得的要得，该拥有的需要拥有。实际上不该你拥有的你拥有了，就会给你带来烦恼和痛苦；不该你看到了你看了，你心里就难受；不该你想的你想了之后就会产生恐惧，害怕了，看到了。就像我们看很多电影，那里正好发生一起凶杀案，你正好路过，你看见了，你被这个凶手看见之后，他就开始追杀你，然后你不该看见的被你看见了，你就一直有恐惧占有着你的心。所以我们在人间怎么样能够修心？其实修心就是修到你的心宁静，修心就是修到你的心祥和，修心就是修到你的心不贪，修心就是修到你不执著和拥有内在的法喜。所以真正能解脱的人，他是</vt:lpstr>
      <vt:lpstr>拥有法喜的人；真正能够解脱的人，他才是一生宁静和祥和的人。      我们经常说佛与众生无二无别，佛就在我们心中，我们的智慧提高了，我们就是佛。所以不要以为佛离我们很远，佛就是我们心中的，用现在话，就是我们的感应。你感应到佛了，在你心中了，跟你自己无二无别，那就是佛法界讲的“一相”。既然无二无别，那肯定是一相了。      什么叫三昧？就是用正定的认识法界一相，就是无二无别——让你明白佛与众生无二无别的真理：佛跟我们都是一样的，没有什么不一样；因为我们心中有佛，因为我们的阿摩罗识当中有佛性，</vt:lpstr>
      <vt:lpstr>所以我们跟佛没有任何的差别。这在佛教上就称为一相三昧。一行三昧，这是在佛教当中经常讲到的两个用词：一个是一相三昧，一个是一行三昧。也就是说念佛心是佛，所以很多人经常说，你心中有佛的人，你一念佛你心中就有佛；你看很多人心中有魔，“我一定要得到某一样东西，我的欲望驱使着我不顾一切地想去得到人间的很多东西，包括感情、物质、名利”，最后你的心念撩魔，你的心就是着魔。      所以妄想是凡夫，师父告诉你们什么叫妄想是凡夫，因为你乱想了，因为你不该想的去想了，因为你想一想你就明白了，很明白</vt:lpstr>
      <vt:lpstr>的道理但是你天天去乱想。举个简单例子，真的财很多的人，他不会天天想着去买六合彩的；而那些天天想发财的人，可能十年二十年他都在买。这就是我们经常讲的，你的心念想发财，那么你就心念着了财迷、财魔。      所以一行三昧讲的是修行修持的妙法，“行”就是你在应该怎么样地修行。一相三昧就是怎么样去理解，“一行”就是修行修持的妙法，你用一个非常奥妙的方法好好地修，你就是拥有一行三昧。所以一行三昧和一相三昧，总地来讲，一相三昧是讲的理论方面的一些基础，一行三昧讲的是实践；一相三昧讲的是智慧，一行三昧</vt:lpstr>
      <vt:lpstr>讲的是禅定。所以这些都是佛法非常高深的一种智慧。      所以能够做到自己随缘自在。在人间必须随缘，随缘的人就是一个自在的人。不跟别人拧着干，你就很自在，很自在的人永远是随缘的。“哦，没关系了。”“哦，到这个饭店去吃？”“好好好，那也很好，这个饭店那两个菜是特色。”“哎，我们还是到那个饭店。”“好好好，那个饭店那个菜我也很喜欢吃的。”这种人自在吗？到哪里都是他心中想去的地方。      所以要拥有一个善心，《金刚经》曾经告诉我们，能够做布施的时候，就是不要去时刻记住自己做什么。你今天在做善事，你不</vt:lpstr>
      <vt:lpstr>要记住“哎哟，我在做善事”；你今天在帮助别人，不要觉得“我在帮助别人”。你不要以为你做了什么，在心中留下了你刚刚做的什么而念念不忘。《金刚经》就是告诉我们，要随时随地地从善积德，用心去布施，用你的道德去弘法，要有“无所从来、亦无所去”的那种心，“我今天做了善事了就像没做过一样”，这个善事是存在的，而在你的心中它是流逝的，善事的存在而你心中不去执著你做善事的这个存在，你就拥有了崇高的境界。经常能够帮助别人的人，不应该经常嘴上说“我经常帮助别人的”，这颗心是来无影去无踪的，因为我们帮助别人本身就是一种慈悲。就像很多慈善家一</vt:lpstr>
      <vt:lpstr>样，他们到处去做慈善事业，四处去播撒爱和善的种子，但是他们从来没有觉得自己在做这种播撒种子的事情。实际上他播下去的种子更加地健康，会成长。因为当别人看见你这种爱的种子，他相信这是唯一的，因为你没有其他的心在里边，只是一种布施的心，“我无缘大慈，我无缘大悲”。相信这就是不二法门之一，用一心一意去帮助别人就是不二法门，所以有的时候，我们对一件事情去理解它，像我们佛法界讲叫“见地”，是一种理论。      一相三昧实际上讲的就是一种智慧了。一行三昧讲的是禅定，</vt:lpstr>
      <vt:lpstr>要定下来。不管如何，实践和理论它必须要结合。就像你们现在在听课，就是理论的基础，听完了之后去布施，布施的时候不要著相，觉得这是应该做的，这就是最大的一相三昧的智慧。      六祖曾经把定和慧相结合。“定”就是我们说的一个人的心要定下来；“慧”那是一种智慧。智慧会动，心如如不动，所以结合，就是六祖惠能大师所说的修行法门，我们经常讲的，这就是禅定。禅是一种智慧；定，那是一种修养。所以一个人怎么样能够得到定和慧呢？那么就是要戒。如果你能够守戒律，你才能定得下来；你</vt:lpstr>
      <vt:lpstr>守戒律，才会有智慧。所以六祖就是在戒的基础上，让定和慧二合一兼修。所以禅修，那是如如不动的智慧所动。实际上表面上看如如不动，内心的智慧如翻滚的潮流一样，在心中激荡起无限的般若智慧。大家想一想，修心可以没有般若智慧吗？如如不动，是靠智慧才能让你如如不动的；如果没有智慧的人，他到处都在动——身体在动，心念在动，嘴巴在动，眼睛在动，耳朵又在动，他的脑子又在动，他任何时候都离开了般若智慧。      所以凡夫俗子，他们做不到一行三昧和一相三昧。因为他们的</vt:lpstr>
      <vt:lpstr>心天天被欲望所控制，所以他们心中没有办法破除自己的爱憎和自己的取舍。所以学佛的人只有真正为别人考虑，而不为自身考虑的，那才是真正修养的功夫。      我们经常要讲的，人必须时刻要想到我们今生所遭遇的所有一切，如意或者不如意，都是对我们学佛人的一种考验，都是无始劫以来自己曾经造业所感。想一想今天的苦，不就是上辈子的业吗？今世的甜，不就是上辈子的善业所感吗？所以在人间，当灾难和困难发生的时候，我们要学会无怨无悔地去接受它。首先，我们能够</vt:lpstr>
      <vt:lpstr>接受它，应该懂得这都是我们自己一手造成的，你今生的苦、你今生的快乐，就是你上辈子的因，所以犹如一座大山。它怎么会成为大山的？它是长年累积的，那种堆上去的泥土、石子，自己堆上去的一座山——业障山，它阻碍着我们在人间修行修心。学会接受这些业障和山的存在，业障的存在是不可避免的，但是我们学佛人要想办法把这座山慢慢地挖掉。要挖掉它，首先要在心里承认它，要有挖空这座业山的一天，要有信心。你说谁没有业障？所以很多人为什么心中有自闭症，有一种惭愧感，看见别人总是觉得人格比</vt:lpstr>
      <vt:lpstr>人家低，为什么？他有业障啊，他的业障堆着他，觉得看见别人就丢脸，这个不能接受考验，那个不能接受考验，碰到这个人间的情感时，碰到人间的境界时，马上就乱了方寸。      这就是师父告诉你们的，要承认自己每个人心中都有业障。你可以看到所有的人，不要看他们多么地有名有财有运，他们的前世，你只要想到、看到他们的前世跟我们一样，在造着善业和恶业，你就知道今生了。所以没什么稀奇，只要你今世好好地修心，好好地种善业，你来世可以跟他们一样，你这样不就消除了你内心的恐怖</vt:lpstr>
      <vt:lpstr>和恐惧吗？有什么面子的？每个人都是一样。最可怕的就是，很多人不承认自己身上有业，看不到自己身上的业障，总觉得别人是错的，自己是对的，那就是业上加业。所以从无始无明以来，他非但不去发现自己的业障、去挖掉自己的烦恼，反而在自己的业山上堆积更多的共业或者众业，或者自己的业障，得不偿失。就像很多人一样，越得不到越要闹，越闹越得不到，越得不到越要闹……这样不断地在业障当中接受着让别人和自己都不能接受的理念，去挖掘人生苦难中的苦难，去堆积不应该拥有的业障，这就是业重如山。</vt:lpstr>
      <vt:lpstr>【思考】      如何理解有能力修行和无能力修行，其实都是一个恒心和一个金刚不坏之心。      如何理解一相三昩和一行三昩。禅修，那是如如不动的智慧所动。  【佛学常识】      背舍之道     金刚不坏之心。      一相三昧     一行三昧     禅定    禅修</vt:lpstr>
      <vt:lpstr>【记诵】      有能力修行和无能力修行，其实都是一个恒心和一个金刚不坏之心。真正的是学会寂静。法喜就会经常转换你的悲哀和烦恼，      用正定的认识法界一相，就是无二无别——让你明白佛与众生无二无别的真理：因为我们心中有佛，因为我们的阿摩罗识当中有佛性，所以我们跟佛没有任何的差别。这在佛教上就称为一相三昧。 要有“无所从来、亦无所去”的那种心，一相三昧实际上讲的就是一种智慧了。一行三昧讲的是禅定，要定下来。布施的时候不要著相，觉得这是应该做的，这就是最大的一相三昧的智慧。      六祖就是在戒的基础上，让定和慧二合一兼修。所以禅修，那是如如不动的智慧所动。</vt:lpstr>
      <vt:lpstr>       在世界上，你想心里不苦的话，最好的方法就是改变自己，最重要的就是想通。      连自己都跟自己过不去，别人怎么会跟你过得去？只有自己跟自己先要过得去，你才能战胜周围的环境。不管碰到什么样的人，要想清楚这个世界“树林子大了什么鸟都有”，你要接受他；不管他再怎么“唱”，你也要听着。</vt:lpstr>
      <vt:lpstr>     这个世界上一切都是虚幻的，过了就没了，没了就过了。你再怎么执著，不该留的它也留不住；你再怎么随缘，该留的它也去不了。该你的业障就会跟着你，该你的烦恼也会永远跟着你。最好的方法就是不要去想，一切随缘，一切都听菩萨安排，因为天有天律，善有善报，恶有恶报，不是不报，时候未到，继续行恶，马上就报。      人心变态是现象，相互争斗执我相。      执著世间虚幻相，看破一相除四相，一觉睡醒了无相。      所有的人都会受报，生老病死就是在受报期。生苦、老苦、病苦、死苦，这四个大苦谁都逃不掉。</vt:lpstr>
      <vt:lpstr>这种苦这种难谁都要受，你再有钱、再有名、再有利、再有地位都没有用，都会受这些苦难。最好的方法就是去承担它，去接受它，去想通它。      不要去造孽，谁造孽谁受苦。不要以为自己很幸运，因为你现在还有一点点福德，就像你银行还有一点儿存款一样，用完了就受报了。当你有钱的时候不要以为自己很有钱，等你银行的存款没了，该你受报的时候你就等着吧。      人生一场本虚幻，莫去执著且随缘。      人生八苦无处逃，敬畏因果免受报。</vt:lpstr>
      <vt:lpstr>      菩萨的智慧是大智慧，是用不完的，就像太阳的光芒一样永远都不会用完，这个能量是永恒的。如果很快用完了，那不叫智慧，那叫聪明。聪明只不过是计量利弊得失的方法，比较敏感而已；智慧是一种超能力，可以解决人间一切问题、烦恼。只是你拥有多少的问题，你拥有的智慧越多，你什么都不会罣碍和当回事，一切都随缘；如果你智慧少的话，你就会害怕，一会儿前进，一会儿后退。真正有智慧的人不吵不闹，不讲也不笑，他因为心里有一盘棋，</vt:lpstr>
      <vt:lpstr>什么都知道，就是我们人间讲的“大智若愚”。有大智慧的人，他像傻傻的一样，其实他什么都看清了，他根本不会去追求人间名利得失，因为他看开了。      菩萨为什么在高处，因为越高看人间越小。人间再大的事情也是小事情，天上再小的事情也是大事情。我们学佛就是要站得高，跟菩萨一样站在天上看人间，人间什么事情都是小事情。当你把一件事情看得很小的时候，你就不会太伤心难过，也不会太计较，你什么都放得下，这就是菩萨的智慧。</vt:lpstr>
      <vt:lpstr>     坚强每一天，智慧每一天，放下每一天；过去不可得，现在不可得，未来不可得：这就是智慧。       菩提智慧无量光，通达无碍无四相。      凡尘渺小莫计较，生死事大自心造。      大智若愚皆放下，无上佛道誓愿达。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点滴心度</cp:lastModifiedBy>
  <cp:revision>139</cp:revision>
  <dcterms:created xsi:type="dcterms:W3CDTF">2019-06-19T02:08:00Z</dcterms:created>
  <dcterms:modified xsi:type="dcterms:W3CDTF">2022-07-19T21:19:47Z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1033-11.2.0.11191</vt:lpwstr>
  </property>
  <property fmtid="{D5CDD505-2E9C-101B-9397-08002B2CF9AE}" pid="3" name="ICV">
    <vt:lpwstr>6D05A50C4B9C46B0886798150CC17949</vt:lpwstr>
  </property>
</Properties>
</file>