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306" r:id="rId9"/>
    <p:sldId id="307" r:id="rId10"/>
    <p:sldId id="308" r:id="rId11"/>
    <p:sldId id="309" r:id="rId12"/>
    <p:sldId id="310" r:id="rId13"/>
    <p:sldId id="311" r:id="rId14"/>
    <p:sldId id="313" r:id="rId15"/>
    <p:sldId id="266" r:id="rId16"/>
    <p:sldId id="263" r:id="rId17"/>
    <p:sldId id="283" r:id="rId18"/>
    <p:sldId id="284" r:id="rId19"/>
    <p:sldId id="285" r:id="rId20"/>
    <p:sldId id="314" r:id="rId21"/>
    <p:sldId id="315" r:id="rId22"/>
    <p:sldId id="316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317" r:id="rId31"/>
    <p:sldId id="318" r:id="rId32"/>
    <p:sldId id="319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280" r:id="rId44"/>
    <p:sldId id="281" r:id="rId45"/>
    <p:sldId id="303" r:id="rId46"/>
    <p:sldId id="304" r:id="rId47"/>
    <p:sldId id="305" r:id="rId48"/>
    <p:sldId id="262" r:id="rId49"/>
  </p:sldIdLst>
  <p:sldSz cx="12192000" cy="6858000"/>
  <p:notesSz cx="6858000" cy="9144000"/>
  <p:embeddedFontLst>
    <p:embeddedFont>
      <p:font typeface="Microsoft YaHei" panose="020B0503020204020204" pitchFamily="34" charset="-122"/>
      <p:regular r:id="rId53"/>
    </p:embeddedFont>
    <p:embeddedFont>
      <p:font typeface="KaiTi" panose="02010609060101010101" charset="-122"/>
      <p:regular r:id="rId54"/>
    </p:embeddedFont>
    <p:embeddedFont>
      <p:font typeface="SimHei" panose="02010609060101010101" charset="-122"/>
      <p:regular r:id="rId5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1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73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74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75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7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9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8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0.xml"/><Relationship Id="rId2" Type="http://schemas.openxmlformats.org/officeDocument/2006/relationships/tags" Target="../tags/tag82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1.xml"/><Relationship Id="rId2" Type="http://schemas.openxmlformats.org/officeDocument/2006/relationships/tags" Target="../tags/tag83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6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2.xml"/><Relationship Id="rId2" Type="http://schemas.openxmlformats.org/officeDocument/2006/relationships/tags" Target="../tags/tag9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3.xml"/><Relationship Id="rId2" Type="http://schemas.openxmlformats.org/officeDocument/2006/relationships/tags" Target="../tags/tag92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4.xml"/><Relationship Id="rId2" Type="http://schemas.openxmlformats.org/officeDocument/2006/relationships/tags" Target="../tags/tag93.xml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5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6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7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9.xml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0.xml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0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7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492240"/>
            <a:ext cx="365760" cy="3657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像很多父母亲不和一样，他们的孩子从小就知道恨，就不开心。道理都是一样的。孩子现在的恨就是长辈已经给孩子造成了不良影响，就算你们的长辈没有，说不定你们长辈的长辈已经让你从小落下这个心印。从玄学上来讲一般的报应是三代，所以叫“富不出三代”。穷会一直下去，因为那是恶性循环。因为他穷了，他没有修心，继续不做好事情，贪瞋痴慢，然后接下来下辈子再做穷人，再做穷人，就这样一直穷下去。所以要产生本然体，就是说我们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学佛要让心产生一种本然体。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什么叫本然体？就是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本来就有的很自然的一种体现。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你们想想看，现在有几个人能原谅别人？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瞋恨心造成一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种业，就是众业，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众业就是师父经常给你们讲的共业。</a:t>
            </a:r>
            <a:r>
              <a:rPr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如果大家都恨这个人，都恨这个国家，这个国家就会有孽障出来，这个孽障就是打仗、战争。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像两伊战争，他们为什么打到现在还打不清呢？就是因为他们有共业，有一个共同的业力在，因为他们不愿意放弃他们的仇恨，他们不愿意化解他们的仇恨，他们不愿意改变他们祖先留下来的仇恨，所以这个业就让他们的子子孙孙一直报下去。这就是他们的祖先不积德，才让他们的后代继续造业，继续受苦。如果他们双方能相互原谅，两伊战争不打的话，他们的子孙后代不就幸福万代了吗？这个就是佛理啊，我们学的就是这个佛理。但是有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7848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几个人肯原谅人家呢？这就是人的一种劣根性造成了他的孽障。所以恨人家是要付出代价的，是要伤害自己的，是会遗传后代的。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不要去恨人家，天大的事情也要原谅人家，这才叫菩萨。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为什么你们做了这么多坏事情，你们念几遍《礼佛大忏悔文》菩萨就原谅你们了呢？因为是菩萨。而你们能原谅人家吗？谈恋爱谈失败了，嘴巴里讲“我不恨”，心里能不恨吗？想起来就恨呀。想一想师父讲得对不对？佛法对不对？什么叫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本然体，就是心是最原始的本性。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看见别人有灾难了，感觉他们很可怜，那种感情是出自于本然体，就是人之根本。人的根本就是很善良的心，人的根本就是很同情的</a:t>
            </a:r>
            <a:endParaRPr lang="en-US"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7848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心，人的根本就是你好了我开心，你不好了我难过，那才叫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菩萨心。这就是本然体，这就是人之根本。</a:t>
            </a:r>
            <a:endParaRPr lang="en-US"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你的根本就是你的心，你的心本来是没有魔的。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人会问臺長：“臺長，心不是有魔吗？为什么你说没有呢？”因为这个魔是你自己的心招惹来的。比如你要钱了，财让你着魔；你要赌博了，赌让你着魔。对不对？如果你今天想吃，你也吃成魔了；你今天想睡，人家说有睡魔；你今天拼命地去追求某一件事情，你心里的压力增大了，你就加上心魔了。所以本来这个心是没有魔的，因为你心最根本的地方是没有魔的，而</a:t>
            </a:r>
            <a:r>
              <a:rPr lang="en-US"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是你们自己加上去的。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所以要记住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心在自然中，心中要没有魔。</a:t>
            </a:r>
            <a:endParaRPr lang="en-US"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3060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心在自然中。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心在自然中，自然发出来的心那才是你本性的心。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学佛要让心产生一种本然体。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本然体，就是心是最原始的本性。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wenda20121216A  05:55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关于本然体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问：《白話佛法》里有一个“本然体”，“本然体”是什么？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本身具有的、很自然的一个身体，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实际上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是你本身的慧命，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你本身的一个灵体。这个灵体就是你的慧命（跟八识田有什么区别？）八识田是在你心中的，是在你本然体当中的一个意识。（本然体也包含了八识田？）对（还包含了什么呢？）还包含了你的整个灵性善灵。就是人家说死掉以后就是一个灵体世界，活着嘛就是肉体（本然体是不是里面也包含着善和恶呀？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本然体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里面基本上是最原始的，本来就有的，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就是我们最早最早最初的佛性，它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1.关于本然体wenda20121216A  0555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4235" y="956945"/>
            <a:ext cx="393700" cy="3670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wenda20121216A  05:55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7278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是没有恶，只有善的。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但是如果慢慢地经过累世，八识田中已经有了。可以变好变坏、有恶有善，这是外心；但是他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最最内心深处就是一个本性和一个佛性，这个是没有任何污染的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（明白了）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Wenda20171015A   46:46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自心和自性有何区别和联系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问：请师父慈悲开示一下，自心和自性有什么区别、联系吗？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自心是通过外界的反应传呈到自己内心，通过内心的感悟而油然产生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的一种对某一个事物的认可、想象和愿力，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“我必须要去做”，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这个是自心。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自性，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就是你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通过内心所发出来原有内涵的一种本性，自然的，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比方说佛性，你很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慈悲，就是从你最本原的佛性上来的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（明白了。师父，自心可否理解为就是前</a:t>
            </a:r>
            <a:r>
              <a:rPr lang="zh-CN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七识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自性就是阿赖耶识和第九意识本自具足的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吗？）对。你们真的很厉害，学佛都能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2.自心和自性有何区别和联系Wenda20171015A   464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5820" y="949325"/>
            <a:ext cx="412750" cy="3937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Wenda20171015A   46:46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2655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学得这么高水平了。这不是一般人能学得出来的，很厉害（谢谢师父）我看你们这些都是“高精尖”人士，都很厉害。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你们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修心修到后来心中要连众生都没有，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听得懂吗？你们可能会问：师父不是让我们心中想着众生吗？怎么修到后来连众生都没有了呢？因为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众生已经在你的八识田中了，已经深深地藏在了你的心中，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以你就看不到了。比如一颗饭粒放在你的眼睛前面，你可以看见饭粒，当粘在你的嘴巴上时，你就看不见这颗饭粒了。这个连众生都没有是什么意思呢？说的是外表，而内心你的根本是有众生的。举个简单的例子：你今天把孩子送到学校去了，你很爱这个孩子。孩子进学校了给妈妈说“妈妈再见”，孩子走掉了。还有没有孩子了？没有了吧？但是孩子在不在你的心中呢？在。你会担心孩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子今天会不会怎么样怎么样，对不对呀？现在明白了吧。这就叫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表面上看不见众生，但是在你心中完全是众生了。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就像师父一样，每做一件事情先想到的都是众生，而你们是先想到自己，这就是菩萨和凡人的区别。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师父什么事情都是先想人家，这就叫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心中有众生，是根本里有众生，而不是表面上的。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如果在有魔的那个地方有众生，这个众生只能给你累赘。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举个简单例子：你们的众生是什么？是孩子、妻子、老公、父母等都是你们的众生，是你们的累赘呀，因为你们放不下呀。其实他们和你的关系，你只能在人间尽自己的能力，而真正的你是救不了他们的–这要看他们自己的根基。就像很多孩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274129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子长大之后不听父母的话，等妈妈修心了孩子才会修呀。所以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对众生要能够放下，要能够救，这样就不会成为你的业障。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你们知道孩子也是业障，父母亲也是业障。无缘不来呀，无业不来呀，是前世的业障和业力，所以今世才会在一起。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3060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修心修到后来心中要连众生都没有，......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众生已经在你的八识田中了，......表面上看不见众生，但是在你心中完全是众生了。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对众生要能够放下，要能够救，这样就不会成为你的业障。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20160327B 39:04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念心经时意念示“慈悲众生，却不罣碍”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问：同修念心经的时候有一个意念告诉他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“慈悲众生，却不罣碍”，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那种感觉是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“慈悲众生，和众生是佛缘；罣碍众生，就成了人间缘；慈悲不罣碍，是续佛缘；罣碍了，就落入尘缘”。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请师父开示。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答：讲得太好了，这像菩萨讲的话。叫他把这几句话写出来，好好地勉励自己，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不要进入尘缘，要进入佛缘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！慈悲、罣碍之后……就像臺長一样，我很慈悲你们，但是我如果心里老罣着你们，就是人间的了，“碍”了。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3.念心经时意念示“慈悲众生，却不罣碍”20160327B 390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5345" y="921385"/>
            <a:ext cx="394335" cy="4127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41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wenda20150614A  18:16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如何做到“无我”的境界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女听众：师父，您在《白話佛法》中讲到“无我”的境界，在现实生活中我们怎样才能做到呢？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“无我”的境界，首先你要心中有别人，你才会没有自己；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如果你心中整天都是自己，你哪会有别人？所以，“无我”境界讲得容易，实际上就是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外环境上完全把自己忘了，你才能真正地“无我”。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一个能够有“无我”精神的人，因为他心中只有别人。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你想想看，你的心中都是别人吗？你整天想着帮助别人吗？你整天想着救度众生吗？你整天想着为别人服务吗？对别人好吗？如果这些你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4.如何做到“无我”的境界wenda20150614A  181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8990" y="939165"/>
            <a:ext cx="431800" cy="3854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wenda20150614A  18:16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都做到了，你就是“无我”了（哦。是不是在福慧双修、业障消除各方面都可以的时候，这样的境界才可以提高？）那当然了，全部都是外缘。你怎么样成为“无我”？因为你外面的环境已经造成了你心中没有任何芥蒂，心中只有众生了。实际上这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心中只有众生，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就是你在帮助别人、去除自己的执著、能够慈悲别人、关怀别人、关心别人……这些都是环境，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这些环境让你造成了一个“无我”的境界，那么你就慢慢地变成“无我”了。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明白了吗？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（明白了。如果现实生活中做到“无我”了，这个人以后往生了，是不是可以脱离六道呢？）那当然了。比方说这个人想做一个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wenda20150614A  18:16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8361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好母亲，想做一个让孩子都喜欢的母亲，她心中就只有孩子。等到她自己走的时候，孩子都会说“这是一个好妈妈”，所以她成为一个模范的母亲了。我们现在学佛也是这样，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我们心中只有众生，我们要成菩萨。等到我们成菩萨的时候，是因为众生成全了菩萨。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对不对？（对）没有这么多人给你爱、去做事情、去为他们服务的话，你哪来的爱啊？你哪来的这个机会做功德？平时你们在家里做功德做给谁？没有人可以做功德……开法會有多少人你可以为他们服务，你不就是在做菩萨吗？（对。感恩师父慈悲开示！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解答来信疑惑（二百四十）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怎么理解“佛陀本身自性中的众生已经度尽了”？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以下是师父在法會上讲过的一个故事。有一位居士问一个禅师，他问得很厉害，他说：“佛陀有没有烦恼啊？”禅师说：“有。”居士接着问：“佛陀是解脱之人，怎么会有烦恼呢？”禅师就说：“因为你还没有得到解脱，所以佛陀还会有烦恼。”居士说：“那么如果我解脱了，佛陀还会有烦恼吗？”禅师说：“有。”居士问：“为什么？”禅师：“因为还有一切众生没有解脱。”居士继续问：“众生无尽，那佛陀岂不是永远在烦恼当中度过了？”禅师：“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烦恼即菩提。佛陀已经超越了，所以他没有烦恼了。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”居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解答来信疑惑（二百四十）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士：“你说佛陀一直有烦恼，众生即没有度尽，也永远度不完，那么佛陀为什么又没有烦恼呢？”禅师：“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佛陀本身自性中的众生已经度尽了。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”请问，怎么理解“佛陀本身自性中的众生已经度尽了”呢？感恩师父慈悲开示。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答：一个人度别人的时候，他有信心，他的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自性圆满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，他觉得我一定能度尽所有众生，就像地藏王菩萨，“地狱不空，誓不成佛”，“我一定能把地狱所有的恶鬼都度到”，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他已经在自性中，自性满满的，有本性出来，所以他成佛了，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但事实上还没有度尽，地狱还存在。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接下来给大家讲，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心是空的光明藏世界。心只有空，你才能接收光明。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今天我看到一幅照片，这幅照片是在一个山洞里有一滩清水，这个水非常的清澈，但是整个山洞只有一个洞口太阳的光可以照射进来。你们知道是什么意思吗？因为有太阳光照进来，整个洞变的亮了。因为它是空洞，所以这个太阳光才能照进来；如果这个洞有什么石头堵住了，你们说这个光还能照进来吗？你们心中今天这里愚痴、这里恨人家、这里贪心，你这个心被所有的贪瞋痴遮住了，你说菩萨的光怎么能照进来呢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你只有空了，干净了，什么都不想了，你干净的时候菩萨的光才能照进来啊。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这个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叫光明藏。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把光明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藏在你的心中，那你心中就充满了光明；你把邪恶藏在你的心中，你的心中就充满了邪恶；你把仇恨藏在了你的心中，你的心中就充满了恨。对不对？很多人和人家不开心就是因为把对方的恨、把人家做错的事情藏在自己的心中了，所以你的心就会产生恨，产生邪恶的东西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要忍辱精进，要学会忍耐，要想得通，你心中才是光明的，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人家的恶气就进不来了。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如果你心中永远是光明的，你的心就可以永存世间，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而且可以长久万年；如果你的心是很肮脏、很臭的，整天想人家的不好，恨人家，你的心就是遗臭万年。要懂得放开，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只有空才能藏住光明，而且能把世界都藏进去，这种境界就是菩萨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16027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的境界。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当你的心能藏住光明，能藏住太阳，什么都能藏住了，你就有光明了，你就是菩萨的境界了。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3060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心是空的光明藏世界。心只有空，你才能接收光明。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你只有空了，干净了，什么都不想了，你干净的时候菩萨的光才能照进来啊。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只有空才能藏住光明，而且能把世界都藏进去，这种境界就是菩萨的境界。</a:t>
            </a:r>
            <a:r>
              <a:rPr lang="zh-CN" altLang="en-US" sz="32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wenda20131011  55:12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8964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关于“光明藏”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女听众：光明藏就是人的本性吗？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光明藏实际上就是说人的一种能量体，因为你有正能量体才会出现一种光明。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光明是一种宝藏（如果这个人心里很光明的时候，他的肉身是不是也会发光？）完全正确！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当一个人心地无私天地宽的时候，他的心里、身体都会发光。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一个人因为他从来不说假话，他对人很真诚，人家都很喜欢他的时候，他到哪里人家都会喜欢他，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实际上就是照到哪里哪里亮，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呵呵……（明白了师父）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5.关于“光明藏”wenda20131011_5512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4395" y="939800"/>
            <a:ext cx="412750" cy="4133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87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shuohua20160401  11:20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37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如何平衡“不见众生善，不见众生恶”；只有修心才可能改变人生剧本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女听众：请师父开示，我们说“不见众生恶”，是不是也不要去见众生好？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别人的对错都不见的话，是不是就会不见众生相，慢慢就不着相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？有时候我们又会想到，要多去看别人好的地方，这两种是境界的不同吗？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答：对了，其实就是说不同的年级上不同的课，你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不同的境界学不同的思维。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比方说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“不见众生恶”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，在网上登了有一个男的去强奸人家，你说这种……一个好好的小男孩，你说去见众生恶了之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6.如何平衡“不见众生善，不见众生恶”？只有修心才可能改变人生剧本shuohua20160401  112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9465" y="956945"/>
            <a:ext cx="439420" cy="4032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shuohua20160401  11:20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37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后，他脑子就会知道、感觉什么叫强奸，脑子不好的东西就出来了，对不对？我们说要不见众生恶，如果网上出来了各种自杀的方法，很多人过去要自杀都不知道用什么方法的，所以他就不想死了。你现在教他什么方法什么方法，见了众生恶的话，你心中不就有恶了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“不见众生善”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是什么意思啊？因为你不知道这个时候做的是善的还是恶的，你不要去见别人，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你自己空了，空了之后你才能灌进干净的东西。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你把人家的东西在你心里已经先入为主的话，你怎么能够改变自己呢？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（有时候我们经常会觉得这个人是个好人，或者心里想那个人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shuohua20160401  11:20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37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好像是个坏人，我们是不是根本就不应该给别人评价好跟坏，就没有是非了，对吧？）对对。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其实这个世界一切都是因果，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师父就很难评定这个人好这个人坏了。为什么？这个人被人家欺负了，人家都说他可怜，师父一看图腾，这个人过去恶得……欺负他的，我说他好还是说他坏啊？难道因为你们看不见，那么你就可以说他好人吗？你去看看，被警察铐起来的那些流氓，抓起来的时候他低头丧气的，哎哟，一副可怜相。你们边上人看“他蛮可怜的，他蛮好的嘛”，警察说“抓起来因为他刚刚杀人”。你知道的？警察知道。现在臺長知道他的前世，你们不知道，所以你们觉得他今世这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shuohua20160401  11:20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37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么可怜。那我看到他前世这么打人、伤人家，那你说可怜不可怜？（不可怜）好了（那师父，有时候我们看到某些人，觉得他做出的事情挺恶的，那我们怎么样不去看他的恶呢？）看他做出来的事情很恶的话，实际上叫你“不见人恶”并不是说你视而不见，而是你见了之后心里有一种辨别能力。有的事情就是因果了，没办法了（就前世别人对他不好，他现在只是一报还一报，他也不是自己能控制住的那种？）对啊，这个事情很难讲的，这种事情你不能一概而论的。你说这个人好像被人家欺负很可怜，他上辈子做坏事。这个人，你看他做坏事的时候，实际上他说不定就是在问人家要债啊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shuohua20160401  11:20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8568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有什么办法了？所以这种事情真的很无耐啊（感觉我们现在就是在按照命运这个剧本在演自己的戏一样的，没有办法去改变很多东西，除了好好修）对了！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只有修心能够改变你的命运，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否则你就在舞台上继续演吧，因为这个舞台的剧本已经帮你定死了，你动都不能动的。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解答来信疑惑 392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37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“何为心经里的三世诸佛依般若波罗蜜多而得究竟解脱？”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明灯如来：“何为心经里的三世诸佛依般若波罗蜜多而得究竟解脱？”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童子：“弟子还不能明了心经这句话，请佛开示。”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明灯如来：“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三世诸佛，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过去、现在、未来诸佛菩萨，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皆依心的究竟解脱而成就无上正等正觉。心的究竟解脱，就是五蕴皆空，不入尘世念想，不入六道轮回之幻象。天地人我皆空。心空意空。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”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r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弟子 马来西亚 23-06-2020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解答来信疑惑 392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37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答：菩萨说了，要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“成就无上正等正觉”，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无上，就是没顶的；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正等正觉，是正能量、正思维。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“心的究竟解脱”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，心的解脱是一个方面；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究竟，就是看到底了。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“五蕴皆空”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，一切的想蕴等全部都是空的。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一辈子你的思维、想蕴有多少？曾经想过要保护自己、不要被人讲、要面子……想过吗？想了这么多，全部白想。很多人现在还在为自己想，全部都是空的。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皆空了、明白了，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“不入尘世念想”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，不再在人间去想，因为在人间想出来的都是假的，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这个世界都是假我、假空。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“人地人我皆空”，你一走，还有什么不空的？你的汽车、房子、钱……哪样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解答来信疑惑 392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9456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你能带走的？别人给你烧的纸钱都是假的，真钱你能带走吗？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“心空意空”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心完全空了，你的意念才能干净；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如果杂念纷飞，就像一间房间里东西堆得一塌糊涂，就不会干净。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心在自然中。......心在自然中，自然发出来的心那才是你本性的心。......学佛要让心产生一种本然体。......本然体，就是心是最原始的本性。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修心修到后来心中要连众生都没有，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心是空的光明藏世界。心只有空，你才能接收光明。......只有空才能藏住光明，而且能把世界都藏进去，这种境界就是菩萨的境界。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白话佛法二《36、用纯善的心和菩萨心融合一起》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把佛菩萨的光传入你的身体，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当你的光和天上佛菩萨的光合在一起时，就是把佛菩萨传入了你的身体，就像流星一样进入了你的内灵。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什么叫内灵？内心潜在的思维叫内灵。什么叫外灵？外灵就是表面现象的思维。一束一束的光就像流星一样的进入你的身体，进入你的内灵，你的内心才会亮，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只有内灵亮了之后，外灵才会亮。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比如，一个小小的灯芯，你刚点的时候，就是内灵，当火烧起来的时候，就是外灵，灯点亮了，外面看见的都是火光。所以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等佛光进入你的内灵之后，你就变成了虚空的光，你的身体就变成空的了，这就是无色界光的境界。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白话佛法六《26、觉性圆满 常见佛性》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觉行圆满，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觉悟的本性圆满了，你就是见证了佛性，行为与佛菩萨要完全符合，并已经把佛性完全地发挥，呈现了一个圆满的现象。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......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就是希望你们每一个人都要成为佛菩萨，因为你们的行为举止能够证明你是菩萨，而且要和菩萨符合，符合之后呢，还要把佛性完全发挥。什么叫佛性完全发挥啊？就是救人，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佛性的真正发挥就是不断地去救人，就是忘却自己，就知道救度众生。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呈现一个圆满的现象是什么？佛菩萨在人间救人是圆满的，让你们看得到的，所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白话佛法六《26、觉性圆满 常见佛性》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以，你单单明白佛菩萨的理论，并不代表是圆满，因为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事理不二，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意思呢？做的事情和你理论上得到的东西它不一定是一起的，所以，要明白，所做的与理论必须二合一。你所做的行为符合佛理，那么你就是合一了，就是一致了，而不是相对的。嘴巴里讲一套，实际上做出来的又是另外一套，跟菩萨不一样，那就是相对的，那就不符合佛理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......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真正的正觉才是觉行圆满，就是觉悟和你的行为都圆满。学佛人要把物质的肉身化成佛性的光明。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人的身体不是物质吗？不是肉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白话佛法六《26、觉性圆满 常见佛性》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26022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身吗？要化成佛性，也就是说，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要离开肉身，真正地用灵魂去寻找光明。佛性要充满着整个的宇宙，要学习无常，要认识无常，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什么意思呢？要学习这个世界上什么事情都是没有长久的，要认识到这个世界上什么事情都是不长的，你把它看破了，你就长了。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二十六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让阳光照进心房，让善心找到本源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</a:rPr>
              <a:t> </a:t>
            </a:r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师父上一次给大家讲了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“三心不可得”，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诸位要</a:t>
            </a:r>
            <a:r>
              <a:rPr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把心放下，不要瞋怒，因为你一瞋怒你真正的本性就会离开你的心。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常发脾气的人，他真正的本性就会离开他，留下来的只有一个“恨心”。因为一瞋怒就会变成一场大祸，所以要抛弃烦恼。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真正的修心人要抛弃烦恼，烦恼即菩提。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从另外一个角度上讲，烦恼虽然是麻烦，烦恼是业障，但</a:t>
            </a:r>
            <a:r>
              <a:rPr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因为有业障才能让它转换成智慧，用智慧带来菩提。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师父今天给你们讲：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心在自然中。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如果你们去问别人“心在哪里？”他会告诉你：“心在身体里”。心其实是在自然中，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在自然当中才体现出你这个心。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举个简单例子：当你看见别人家里着火了，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那个人曾经跟你有冤结，所以你就骂他“作孽，活该，他本来就应该这样……”，实际上你的这些因种下去还会产生果。过去他害过你，现在已经有受报了，我们就应该慈悲原谅他。作为一个学佛人应该理解，难道你的爸爸过去进过监狱，你就要为他背一辈子的骂名吗？人要有良心呀。人在这个地球上，如果一条狗被车轧死了你都应该难过半天，何况是人呢？人只要犯罪就会遭到报应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学佛人应该用同情心、慈悲心去看待他们，而不能去恨别人。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仇恨只会给你带来悲痛。犹如他的父亲做错了，我们为什么要恨他的儿子呢？我们共同生活在这个地球上，要懂得博爱，我们学佛的人一定要懂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得慈爱。今天他的家里被砸了，说不定哪一天就轮到你的家里了；今天人家邻居家里进水了，你能保证你的家里不进水吗？要慈悲呀。为什么每次在大灾来之前菩萨在哭呀？都是共业所为呀。因为有太多的人做坏事了，菩萨不能把它改变过来。明白了吗？你们说可怜不可怜呀？一个海啸，一个岛上一万人一下子就没有了，看看现在的人多可怜，多微弱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你的心在自然反应当中，你看见人家苦的时候你的本性就出来了。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如果你今天说别人“活该，这是报应”，你就不是一个好的学佛人，你就不是菩萨，你就是一个修养不够的人。你还是沉浸在人间的仇恨当中，你的境界就是在人间的瞋恨当中，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下辈子还是在六道里轮回。如果你的瞋恨心太重了，说不定你下辈子投畜生。所以做人不能有太多的瞋恨心。当一个人好的时候，心是怎么转的呢？当一个人不好的时候，心又是怎么转的呢？是幸灾乐祸呢？还是抱以同情呢？当人家好的时候，你是不是很感恩、感谢观世音菩萨？还是你觉得为什么他好而我不好呢？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心在自然中，自然发出来的心那才是你本性的心。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不是自然的，那就是扭曲的心，扭曲的心就不是你本来自然的心，就不是你本来的心。就像一个人从来没有想过杀人一样，当他的家人被人家杀掉之后他要报复，他就开始学会杀人了。实际上他的这颗心已经被扭曲了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二十六篇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10551</Words>
  <Application>WPS Presentation</Application>
  <PresentationFormat>宽屏</PresentationFormat>
  <Paragraphs>289</Paragraphs>
  <Slides>47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0" baseType="lpstr">
      <vt:lpstr>Arial</vt:lpstr>
      <vt:lpstr>SimSun</vt:lpstr>
      <vt:lpstr>Wingdings</vt:lpstr>
      <vt:lpstr>Microsoft YaHei</vt:lpstr>
      <vt:lpstr>Wingdings</vt:lpstr>
      <vt:lpstr>KaiTi</vt:lpstr>
      <vt:lpstr>可可唯自强者强</vt:lpstr>
      <vt:lpstr>Yu Gothic UI</vt:lpstr>
      <vt:lpstr>华康圆体W8</vt:lpstr>
      <vt:lpstr>SimHei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点滴心度</cp:lastModifiedBy>
  <cp:revision>189</cp:revision>
  <dcterms:created xsi:type="dcterms:W3CDTF">2019-06-19T02:08:00Z</dcterms:created>
  <dcterms:modified xsi:type="dcterms:W3CDTF">2022-07-12T12:46:12Z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1033-11.2.0.11191</vt:lpwstr>
  </property>
  <property fmtid="{D5CDD505-2E9C-101B-9397-08002B2CF9AE}" pid="3" name="ICV">
    <vt:lpwstr>FFBF1A6DD4764C2E8F61C9EF1BA73731</vt:lpwstr>
  </property>
</Properties>
</file>