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9" r:id="rId3"/>
    <p:sldId id="310" r:id="rId4"/>
    <p:sldId id="311" r:id="rId5"/>
    <p:sldId id="312" r:id="rId6"/>
    <p:sldId id="370" r:id="rId7"/>
    <p:sldId id="2133" r:id="rId8"/>
    <p:sldId id="2134" r:id="rId9"/>
    <p:sldId id="2136" r:id="rId10"/>
    <p:sldId id="2137" r:id="rId11"/>
    <p:sldId id="2138" r:id="rId12"/>
    <p:sldId id="2140" r:id="rId13"/>
    <p:sldId id="2141" r:id="rId14"/>
    <p:sldId id="2143" r:id="rId15"/>
    <p:sldId id="2144" r:id="rId16"/>
    <p:sldId id="2145" r:id="rId17"/>
    <p:sldId id="2147" r:id="rId18"/>
    <p:sldId id="2148" r:id="rId19"/>
    <p:sldId id="2149" r:id="rId20"/>
    <p:sldId id="2150" r:id="rId21"/>
    <p:sldId id="2152" r:id="rId22"/>
    <p:sldId id="367" r:id="rId23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2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第92集 《境转心不转》【原文】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第92集 《境转心不转》【原文】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第92集 《境转心不转》【原文】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第92集 《境转心不转》【原文】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第92集 《境转心不转》【原文】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第92集 《境转心不转》【原文】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第92集 《境转心不转》【原文】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第92集 《境转心不转》【原文】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第92集 《境转心不转》【原文】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第92集 《境转心不转》【原文】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 Light" panose="020B0502040204020203" charset="-122"/>
                <a:ea typeface="Microsoft YaHei Light" panose="020B0502040204020203" charset="-122"/>
                <a:cs typeface="Microsoft YaHei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第92集 《境转心不转》【原文】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第92集 《境转心不转》【原文】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第92集 《境转心不转》【原文】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第92集 《境转心不转》【原文】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Microsoft YaHei Light" panose="020B0502040204020203" charset="-122"/>
          <a:ea typeface="Microsoft YaHei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千种的如是，其实都是一样。其实你们看看，我们要到哪个国家去旅游，看来看去，不是看山就是看水，不是看海滩就是看海边——如是，对不对啊？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一切皆为如是。</a:t>
            </a:r>
            <a:br>
              <a:rPr lang="zh-CN" altLang="en-US" sz="3000"/>
            </a:br>
            <a:r>
              <a:rPr lang="zh-CN" altLang="en-US" sz="3000"/>
              <a:t>     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真正的世间觉，成就的是一相三昧、一行三昧，</a:t>
            </a:r>
            <a:r>
              <a:rPr lang="zh-CN" altLang="en-US" sz="3000"/>
              <a:t>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一千个也是一样，一个如。</a:t>
            </a:r>
            <a:r>
              <a:rPr lang="zh-CN" altLang="en-US" sz="3000"/>
              <a:t>你不管学佛学什么法门，到最后都是一相三昧、一行三昧。今天因为时间关系，师父下次跟大家讲三昧，和一行三昧，和一相三昧，详细跟大家再做一个解释。</a:t>
            </a:r>
            <a:br>
              <a:rPr lang="zh-CN" altLang="en-US" sz="3000"/>
            </a:br>
            <a:r>
              <a:rPr lang="zh-CN" altLang="en-US" sz="3000"/>
              <a:t>     好，最后师父跟大家讲一个故事。人生无常，让人想到了生命的真谛，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人的生命的真谛就是确实是无常。</a:t>
            </a:r>
            <a:r>
              <a:rPr lang="zh-CN" altLang="en-US" sz="3000"/>
              <a:t>你看看我们很多人，这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第92集 《境转心不转》【原文】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一关过了，他就活了；这一关死了，也就死了。有多少人就是这么离开了这个世界，哪有什么可以去留恋的，生不带来，死不带去。关于生命就会让我们想到死亡，所以你看我们在人间，没有一个人肯讲自己今后将来怎么办、死了怎么办。虽然死亡是一种无可抗拒的规律，但是它的发生却让人们无法拒绝和接受它，所以人很痛苦。</a:t>
            </a:r>
            <a:br>
              <a:rPr lang="zh-CN" altLang="en-US" sz="3000"/>
            </a:br>
            <a:r>
              <a:rPr lang="zh-CN" altLang="en-US" sz="3000"/>
              <a:t>     有一位比丘，他修行，他的心常为外境所牵动，就像我们现在修行，经常被外面的名、利、色所牵动。佛陀就告诉他修行的方法，佛陀说：“比丘啊，你在修行的时候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心易散乱，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都把‘死’没有放在心头。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假使你能知道人生无常，一切声色外境都不能诱惑你了。</a:t>
            </a:r>
            <a:r>
              <a:rPr lang="zh-CN" altLang="en-US" sz="3000"/>
              <a:t>”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第92集 《境转心不转》【原文】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其实佛陀的意思就是告诉他：“你一个人如果把死放在心中，你就不会接受社会上各种对你的诱惑了。”我现在跟你们讲，你们可能还不理解，听师父慢慢给你们道来。</a:t>
            </a:r>
            <a:br>
              <a:rPr lang="zh-CN" altLang="en-US"/>
            </a:br>
            <a:r>
              <a:rPr lang="zh-CN" altLang="en-US"/>
              <a:t>     佛陀的话恰巧给一位国王听到了，这国王心想：“只要让佛陀的弟子记住一个‘死’字，他就不会被外境所动了，他的心就定下来了，有这么简单吗？”他就想来试试。正巧他们国家当中有一个人诽谤比丘，那个人说：“比丘也是人，虽身出家，难道他们的心就不贪恋五欲之乐吗？”他诽谤，国王就派人：“来人啊，把他抓起来。定罪为侮辱圣者，要处以死刑。如果你想免除死刑，现在你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第92集 《境转心不转》【原文】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拿一钵满满的蜂蜜周游街市一圈，如果你一滴都不滴出来，我就赦免你，否则死罪难饶。”</a:t>
            </a:r>
            <a:br>
              <a:rPr lang="zh-CN" altLang="en-US"/>
            </a:br>
            <a:r>
              <a:rPr lang="zh-CN" altLang="en-US"/>
              <a:t>      国王事先在这个罪犯要路过的街市旁边，布置了很多的音乐、歌舞，悦耳的琴声、很多的如云的美女，让别人看了心都会动的。这时候这个罪人拿了一钵蜜，因为他心中只想到了一个“死”字：“如果我今天一滴蜜滴到外面来，我就死定了。”他就这样一直想着：“哎呀，不要死啊，不要死。”他就走完了整个这条街。</a:t>
            </a:r>
            <a:br>
              <a:rPr lang="zh-CN" altLang="en-US"/>
            </a:br>
            <a:r>
              <a:rPr lang="zh-CN" altLang="en-US"/>
              <a:t>     国王问道：“你走完了，蜜没有滴出来，免你死罪。但是本王想问你，你在街上听到什么声音吗？”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第92集 《境转心不转》【原文】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“皇上，没有。”</a:t>
            </a:r>
            <a:br>
              <a:rPr lang="zh-CN" altLang="en-US" sz="3000"/>
            </a:br>
            <a:r>
              <a:rPr lang="zh-CN" altLang="en-US" sz="3000"/>
              <a:t>“你看见有什么人吗？”</a:t>
            </a:r>
            <a:br>
              <a:rPr lang="zh-CN" altLang="en-US" sz="3000"/>
            </a:br>
            <a:r>
              <a:rPr lang="zh-CN" altLang="en-US" sz="3000"/>
              <a:t>“没有。”</a:t>
            </a:r>
            <a:br>
              <a:rPr lang="zh-CN" altLang="en-US" sz="3000"/>
            </a:br>
            <a:r>
              <a:rPr lang="zh-CN" altLang="en-US" sz="3000"/>
              <a:t>“那街上的音乐和歌舞伎，你难道没有听到、没有看见吗？”</a:t>
            </a:r>
            <a:br>
              <a:rPr lang="zh-CN" altLang="en-US" sz="3000"/>
            </a:br>
            <a:r>
              <a:rPr lang="zh-CN" altLang="en-US" sz="3000"/>
              <a:t>“启禀大王，我手中拿了那满满的一钵的蜜，如果滴一滴出来就要死，所以</a:t>
            </a:r>
            <a:r>
              <a:rPr lang="zh-CN" altLang="en-US" sz="3000" b="1"/>
              <a:t>我一直把死记在心中，我就不知道外面发生什么了。</a:t>
            </a:r>
            <a:r>
              <a:rPr lang="zh-CN" altLang="en-US" sz="3000"/>
              <a:t>”</a:t>
            </a:r>
            <a:br>
              <a:rPr lang="zh-CN" altLang="en-US" sz="3000"/>
            </a:br>
            <a:r>
              <a:rPr lang="zh-CN" altLang="en-US" sz="3000"/>
              <a:t>国王对罪人说道：“佛陀说得不错，把‘死’放在心中，知道人生无常，那么一切声色都不能诱惑别人。你说比丘是人，这个固然不错，但因为他们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心中知道世事虚幻，生必有死，哪里会贪恋五欲呢？</a:t>
            </a:r>
            <a:endParaRPr lang="zh-CN" altLang="en-US" sz="3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第92集 《境转心不转》【原文】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那你为什么要诽谤圣者呢？”那个人听国王一讲，深深地觉悟，从此不再谤佛。</a:t>
            </a:r>
            <a:br>
              <a:rPr lang="zh-CN" altLang="en-US"/>
            </a:br>
            <a:r>
              <a:rPr lang="zh-CN" altLang="en-US"/>
              <a:t>     我们人的一生，不会都处在同样的环境和心境下，所以人生坎坷，不是有这样的事就是有那样的事，常常不得安宁。所以就是让我们要懂得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人生无常，人不可以把很多的痛苦放在心中，外境在变化，你的内心不要变，这就是修行。</a:t>
            </a:r>
            <a:r>
              <a:rPr lang="zh-CN" altLang="en-US"/>
              <a:t>因为没有一件事情比死更痛苦的，所以当你自己经不起诱惑的时候，</a:t>
            </a:r>
            <a:r>
              <a:rPr lang="zh-CN" altLang="en-US" b="1"/>
              <a:t>你想一想，这比死还难过吗？</a:t>
            </a:r>
            <a:r>
              <a:rPr lang="zh-CN" altLang="en-US"/>
              <a:t>你可能就越过了你的一个劫。所以不要在人间把单纯的事情看得非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第92集 《境转心不转》【原文】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常地严重，因为这样你会很痛苦地活在这个世界上。</a:t>
            </a:r>
            <a:r>
              <a:rPr lang="zh-CN" altLang="en-US" b="1"/>
              <a:t>你每天可以看见很多众生的过失和是非，那你就会帮他背业，你就会感觉到自己很痛苦。如果这样，你赶紧去忏悔，这就是修行。</a:t>
            </a:r>
            <a:r>
              <a:rPr lang="zh-CN" altLang="en-US"/>
              <a:t>所以人活在世界上，快乐和清净，甘于寂寞，最主要的都是一种感觉。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远离是非自无过，耳根清净拒闲话，常念佛号堵口舌，大道无言心自然。</a:t>
            </a:r>
            <a:r>
              <a:rPr lang="zh-CN" altLang="en-US"/>
              <a:t>所以不要去随便地讲，不要随便地去评论，那就是有智慧。今天我们学佛的人，就要克服种种的烦恼，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离苦得乐的人那才叫智者。</a:t>
            </a:r>
            <a:r>
              <a:rPr lang="zh-CN" altLang="en-US" b="1"/>
              <a:t>智者为上，愚者为下。</a:t>
            </a:r>
            <a:r>
              <a:rPr lang="zh-CN" altLang="en-US"/>
              <a:t>好好地学佛，让我们共攀四圣，谢谢大家。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第92集 《境转心不转》【原文】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lvl="0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如何理解真正的世间觉，成就的是一相三昧、一行三昧。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“不是菩萨不坐山，没有开悟不闭关”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"道不远人，人之为道而远人，不可以为道”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十如是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第92集 《境转心不转》【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【佛学常识</a:t>
            </a:r>
            <a:r>
              <a:rPr lang="zh-CN" altLang="en-US">
                <a:sym typeface="+mn-ea"/>
              </a:rPr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lvl="0"/>
            <a:r>
              <a:rPr lang="zh-CN" altLang="en-US" sz="26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26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26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  <a:t>     “不是菩萨不坐山，没有开悟不闭关”。只有在世间，你才能觉悟，智慧来源于烦恼。不照己，照心。要照见你的心是空的，照见五蕴皆空。</a:t>
            </a:r>
            <a:b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  <a:t>    佛经上讲：相如是，性如是，体如是，力如是，作如是，因如是，缘如是，果如是，报如是，本末究竟如是。本性本来就有的，一切皆为如是。真正的世间觉，成就的是一相三昧、一行三昧，就是一千个也是一样，一个如。</a:t>
            </a:r>
            <a:b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2600">
                <a:solidFill>
                  <a:schemeClr val="accent4">
                    <a:lumMod val="50000"/>
                  </a:schemeClr>
                </a:solidFill>
              </a:rPr>
              <a:t>     远离是非自无过，耳根清净拒闲话，常念佛号堵口舌，大道无言心自然。离苦得乐的人那才叫智者。</a:t>
            </a:r>
            <a:endParaRPr lang="zh-CN" altLang="en-US" sz="26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第92集 《境转心不转》【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853705"/>
            <a:ext cx="11268000" cy="5454000"/>
          </a:xfrm>
        </p:spPr>
        <p:txBody>
          <a:bodyPr/>
          <a:p>
            <a:pPr lvl="0"/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“各人因果各人业障自己背”，这是非常好的一句话，因为别人的业障你背不起，他种的因你怎么背得起？就像他制造的产品，你继续做下去，你不可能做得像他想做的一样，你做不像的，最后还是不成型。所以不要去帮人家背，千万不要去帮坏人讲话，否则你一定会背业的。就像一个坏人躲在你家里，警察来敲门问有没有坏人躲在家里，你帮他讲好话，就相当于你说“没有来过”，等警察查到你藏他的时候，你就是窝藏罪，等于你帮他背了，所以任何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65145" y="6367145"/>
            <a:ext cx="6062980" cy="365125"/>
          </a:xfrm>
        </p:spPr>
        <p:txBody>
          <a:bodyPr/>
          <a:p>
            <a:r>
              <a:rPr lang="zh-CN" altLang="en-US" b="1">
                <a:solidFill>
                  <a:schemeClr val="bg1">
                    <a:lumMod val="50000"/>
                  </a:schemeClr>
                </a:solidFill>
                <a:sym typeface="+mn-ea"/>
              </a:rPr>
              <a:t>师父涅槃前未发布的金言（七）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【</a:t>
            </a:r>
            <a:r>
              <a:rPr lang="zh-CN" altLang="en-US" b="1">
                <a:solidFill>
                  <a:schemeClr val="bg1">
                    <a:lumMod val="50000"/>
                  </a:schemeClr>
                </a:solidFill>
                <a:sym typeface="+mn-ea"/>
              </a:rPr>
              <a:t>2022-01-15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】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59760" y="569595"/>
            <a:ext cx="58724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师父涅槃前未发布的金言（七）</a:t>
            </a:r>
            <a:b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2022-01-15</a:t>
            </a:r>
            <a:endParaRPr lang="zh-CN" altLang="en-US" sz="3200" b="1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一个人帮坏人讲话都是种恶因。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不要随便帮人家做的不如理不如法的事情讲好话，做老好人就是无原则，护法神从来不做老好人，该你恶的就惩罚，该你善的就鼓励，谁都躲不过。所以师父有时候看见人家做错事情总是急得不得了，其实就是帮人家背业。他做错了，我替他着急，我不是在帮他背吗？所以要开悟正信，明心见性，就是从痛苦中悟出一些真理，远离颠倒梦想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各人因果由己背，善恶分明靠修为。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烦恼菩提本一如，明心见性须自悟。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67145"/>
            <a:ext cx="6062980" cy="365125"/>
          </a:xfrm>
        </p:spPr>
        <p:txBody>
          <a:bodyPr/>
          <a:p>
            <a:r>
              <a:rPr lang="zh-CN" altLang="en-US" b="1">
                <a:solidFill>
                  <a:schemeClr val="bg1">
                    <a:lumMod val="50000"/>
                  </a:schemeClr>
                </a:solidFill>
                <a:sym typeface="+mn-ea"/>
              </a:rPr>
              <a:t>师父涅槃前未发布的金言（七）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【</a:t>
            </a:r>
            <a:r>
              <a:rPr lang="zh-CN" altLang="en-US" b="1">
                <a:solidFill>
                  <a:schemeClr val="bg1">
                    <a:lumMod val="50000"/>
                  </a:schemeClr>
                </a:solidFill>
                <a:sym typeface="+mn-ea"/>
              </a:rPr>
              <a:t>2022-01-15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】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境转心不转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39966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92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5519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627A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在世间来修行，不离世间觉。</a:t>
            </a:r>
            <a:br>
              <a:rPr lang="zh-CN" altLang="en-US" sz="3000"/>
            </a:br>
            <a:r>
              <a:rPr lang="zh-CN" altLang="en-US" sz="3000"/>
              <a:t>     所以有的人说修行，总是去闭关，找个清净的地方，但是你看看，真的闭关有几个成功的？所以过去有句话叫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“不是菩萨不坐山，没有开悟不闭关”</a:t>
            </a:r>
            <a:r>
              <a:rPr lang="zh-CN" altLang="en-US" sz="3000"/>
              <a:t>。你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真正开悟的人你才能去闭关；</a:t>
            </a:r>
            <a:r>
              <a:rPr lang="zh-CN" altLang="en-US" sz="3000"/>
              <a:t>你还没有开悟，你就是坐在山上，叫苦思冥想。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闭关是要有大根基的人才能做的事情，</a:t>
            </a:r>
            <a:r>
              <a:rPr lang="zh-CN" altLang="en-US" sz="3000"/>
              <a:t>不是谁都能够闭关的。所以师父跟大家讲，有些人不懂得佛法在世间。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只有在世间，你才能觉悟，</a:t>
            </a:r>
            <a:r>
              <a:rPr lang="zh-CN" altLang="en-US" sz="3000"/>
              <a:t>很多人对佛法根本搞不清楚，不知道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智慧来源于烦恼。</a:t>
            </a:r>
            <a:r>
              <a:rPr lang="zh-CN" altLang="en-US" sz="3000"/>
              <a:t>你用这种思维去闭关，你是越来越自闭，你不愿意跟别人接触，你不能够理解世间的觉，你最后就是把自己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第92集 《境转心不转》【原文】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自闭了。烦恼一来，你智慧找不到，所以有些人闭关了，一会儿想家了，一会儿想朋友了，一会儿想热闹了，结果闭不了几天关就结束了。但有些人要面子，讲好闭几天，“我一定要有勇气，撑着”，结果闭关到后来，很多人走偏，弄出病出来。还有的人闭关时间长了，到了最后变成百不思百不想的人，说“我要空，我要空”，什么都不想了，你整个变成一个没思维的人了，你哪来的菩萨智慧？</a:t>
            </a:r>
            <a:br>
              <a:rPr lang="zh-CN" altLang="en-US" sz="3000"/>
            </a:br>
            <a:r>
              <a:rPr lang="zh-CN" altLang="en-US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闭关是一个大的智慧，</a:t>
            </a:r>
            <a:r>
              <a:rPr lang="zh-CN" altLang="en-US" sz="3000"/>
              <a:t>要多看看自己，看看自己做过的事情，看看自己在人间所碰到的事情，</a:t>
            </a:r>
            <a:r>
              <a:rPr lang="zh-CN" altLang="en-US" sz="3000" b="1"/>
              <a:t>运用</a:t>
            </a:r>
            <a:r>
              <a:rPr lang="zh-CN" altLang="en-US" sz="3000"/>
              <a:t>它们来对照——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不照己，照心。</a:t>
            </a:r>
            <a:r>
              <a:rPr lang="zh-CN" altLang="en-US" sz="3000"/>
              <a:t>什么叫不照己？就</a:t>
            </a:r>
            <a:r>
              <a:rPr lang="zh-CN" altLang="en-US" sz="3000" b="1"/>
              <a:t>不要去照自己的身体，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要照见你的心是空的，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第92集 《境转心不转》【原文】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照见五蕴皆空。</a:t>
            </a:r>
            <a:r>
              <a:rPr lang="zh-CN" altLang="en-US" sz="3000"/>
              <a:t>所以</a:t>
            </a:r>
            <a:r>
              <a:rPr lang="zh-CN" altLang="en-US" sz="3000" b="1"/>
              <a:t>佛法实际上就是佛陀传给我们的顿教之法。</a:t>
            </a:r>
            <a:r>
              <a:rPr lang="zh-CN" altLang="en-US" sz="3000"/>
              <a:t>世间：“世”实际上就是世间佛法，实际上就是流传的意思；“间”就是界限。就是流传在这个世间。佛法在世间里，它是不需要离开世间去求取正觉的，所以儒家说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“道不远人，人之为道而远人，不可以为道”</a:t>
            </a:r>
            <a:r>
              <a:rPr lang="zh-CN" altLang="en-US" sz="3000"/>
              <a:t>：道不远人（道就在我们人的身边），人之为道而远人（人为了求道而离开了更多的众生），不可以为道（就是不能成功，求不到道的）。所以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真正要能成佛的人，必须在众生当中，而不是离开众生，离开世间，</a:t>
            </a:r>
            <a:r>
              <a:rPr lang="zh-CN" altLang="en-US" sz="3000"/>
              <a:t>自己在山里修行，应该负的责任不负，应该的仁义礼智信没有了，说“我要寻找觉悟，觅佛道”，就是好比要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第92集 《境转心不转》【原文】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在全世界找到兔子上有两个角一样。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实际上，你就是远离了真正自己的自性。</a:t>
            </a:r>
            <a:b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zh-CN" altLang="en-US" sz="3000"/>
              <a:t>     所以世间一切诸法，佛在《法华经》当中曾经为我们做过解释。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佛经上讲：相如是，性如是，体如是，力如是，作如是，因如是，缘如是，果如是，报如是，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本末究竟如是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这是最后一句，就是</a:t>
            </a:r>
            <a:r>
              <a:rPr lang="zh-CN" altLang="en-US" sz="3000" b="1"/>
              <a:t>开始和结束一定是这样的</a:t>
            </a:r>
            <a:r>
              <a:rPr lang="zh-CN" altLang="en-US" sz="3000"/>
              <a:t>。所以菩萨实际上就是让我们知道，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本性本来就有的，你所有见的一切，因、果、缘分、你受的报，一切本来都有的。</a:t>
            </a:r>
            <a:r>
              <a:rPr lang="zh-CN" altLang="en-US" sz="3000"/>
              <a:t>你想想看，这就是随缘。所以要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学会十大要领，你就能见到百界千如，</a:t>
            </a:r>
            <a:r>
              <a:rPr lang="zh-CN" altLang="en-US" sz="3000"/>
              <a:t>也就是我们说到任何的法界都有各种各样的我们说一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第92集 《境转心不转》【原文】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COMMONDATA" val="eyJoZGlkIjoiNWRmZmY2Mjk1YzIzM2Y5ODIzNmYzNmUxN2I2MjYxMDEifQ==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4564</Words>
  <Application>WPS Presentation</Application>
  <PresentationFormat>宽屏</PresentationFormat>
  <Paragraphs>94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SimSun</vt:lpstr>
      <vt:lpstr>Wingdings</vt:lpstr>
      <vt:lpstr>Microsoft YaHei Light</vt:lpstr>
      <vt:lpstr>Microsoft YaHei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境转心不转</vt:lpstr>
      <vt:lpstr>     在世间来修行，不离世间觉。      所以有的人说修行，总是去闭关，找个清净的地方，但是你看看，真的闭关有几个成功的？所以过去有句话叫“不是菩萨不坐山，没有开悟不闭关”。你真正开悟的人你才能去闭关；你还没有开悟，你就是坐在山上，叫苦思冥想。闭关是要有大根基的人才能做的事情，不是谁都能够闭关的。所以师父跟大家讲，有些人不懂得佛法在世间。只有在世间，你才能觉悟，很多人对佛法根本搞不清楚，不知道智慧来源于烦恼。你用这种思维去闭关，你是越来越自闭，你不愿意跟别人接触，你不能够理解世间的觉，你最后就是把自己</vt:lpstr>
      <vt:lpstr>自闭了。烦恼一来，你智慧找不到，所以有些人闭关了，一会儿想家了，一会儿想朋友了，一会儿想热闹了，结果闭不了几天关就结束了。但有些人要面子，讲好闭几天，“我一定要有勇气，撑着”，结果闭关到后来，很多人走偏，弄出病出来。还有的人闭关时间长了，到了最后变成百不思百不想的人，说“我要空，我要空”，什么都不想了，你整个变成一个没思维的人了，你哪来的菩萨智慧？      闭关是一个大的智慧，要多看看自己，看看自己做过的事情，看看自己在人间所碰到的事情，运用它们来对照——不照己，照心。什么叫不照己？就不要去照自己的身体，要照见你的心是空的，</vt:lpstr>
      <vt:lpstr>照见五蕴皆空。所以佛法实际上就是佛陀传给我们的顿教之法。世间：“世”实际上就是世间佛法，实际上就是流传的意思；“间”就是界限。就是流传在这个世间。佛法在世间里，它是不需要离开世间去求取正觉的，所以儒家说“道不远人，人之为道而远人，不可以为道”：道不远人（道就在我们人的身边），人之为道而远人（人为了求道而离开了更多的众生），不可以为道（就是不能成功，求不到道的）。所以真正要能成佛的人，必须在众生当中，而不是离开众生，离开世间，自己在山里修行，应该负的责任不负，应该的仁义礼智信没有了，说“我要寻找觉悟，觅佛道”，就是好比要</vt:lpstr>
      <vt:lpstr>在全世界找到兔子上有两个角一样。实际上，你就是远离了真正自己的自性。      所以世间一切诸法，佛在《法华经》当中曾经为我们做过解释。佛经上讲：相如是，性如是，体如是，力如是，作如是，因如是，缘如是，果如是，报如是，本末究竟如是。这是最后一句，就是开始和结束一定是这样的。所以菩萨实际上就是让我们知道，本性本来就有的，你所有见的一切，因、果、缘分、你受的报，一切本来都有的。你想想看，这就是随缘。所以要学会十大要领，你就能见到百界千如，也就是我们说到任何的法界都有各种各样的我们说一</vt:lpstr>
      <vt:lpstr>千种的如是，其实都是一样。其实你们看看，我们要到哪个国家去旅游，看来看去，不是看山就是看水，不是看海滩就是看海边——如是，对不对啊？一切皆为如是。      所以真正的世间觉，成就的是一相三昧、一行三昧，就是一千个也是一样，一个如。你不管学佛学什么法门，到最后都是一相三昧、一行三昧。今天因为时间关系，师父下次跟大家讲三昧，和一行三昧，和一相三昧，详细跟大家再做一个解释。      好，最后师父跟大家讲一个故事。人生无常，让人想到了生命的真谛，人的生命的真谛就是确实是无常。你看看我们很多人，这</vt:lpstr>
      <vt:lpstr>一关过了，他就活了；这一关死了，也就死了。有多少人就是这么离开了这个世界，哪有什么可以去留恋的，生不带来，死不带去。关于生命就会让我们想到死亡，所以你看我们在人间，没有一个人肯讲自己今后将来怎么办、死了怎么办。虽然死亡是一种无可抗拒的规律，但是它的发生却让人们无法拒绝和接受它，所以人很痛苦。      有一位比丘，他修行，他的心常为外境所牵动，就像我们现在修行，经常被外面的名、利、色所牵动。佛陀就告诉他修行的方法，佛陀说：“比丘啊，你在修行的时候心易散乱，都把‘死’没有放在心头。假使你能知道人生无常，一切声色外境都不能诱惑你了。”</vt:lpstr>
      <vt:lpstr>其实佛陀的意思就是告诉他：“你一个人如果把死放在心中，你就不会接受社会上各种对你的诱惑了。”我现在跟你们讲，你们可能还不理解，听师父慢慢给你们道来。      佛陀的话恰巧给一位国王听到了，这国王心想：“只要让佛陀的弟子记住一个‘死’字，他就不会被外境所动了，他的心就定下来了，有这么简单吗？”他就想来试试。正巧他们国家当中有一个人诽谤比丘，那个人说：“比丘也是人，虽身出家，难道他们的心就不贪恋五欲之乐吗？”他诽谤，国王就派人：“来人啊，把他抓起来。定罪为侮辱圣者，要处以死刑。如果你想免除死刑，现在你</vt:lpstr>
      <vt:lpstr>拿一钵满满的蜂蜜周游街市一圈，如果你一滴都不滴出来，我就赦免你，否则死罪难饶。”       国王事先在这个罪犯要路过的街市旁边，布置了很多的音乐、歌舞，悦耳的琴声、很多的如云的美女，让别人看了心都会动的。这时候这个罪人拿了一钵蜜，因为他心中只想到了一个“死”字：“如果我今天一滴蜜滴到外面来，我就死定了。”他就这样一直想着：“哎呀，不要死啊，不要死。”他就走完了整个这条街。      国王问道：“你走完了，蜜没有滴出来，免你死罪。但是本王想问你，你在街上听到什么声音吗？”</vt:lpstr>
      <vt:lpstr>“皇上，没有。” “你看见有什么人吗？” “没有。” “那街上的音乐和歌舞伎，你难道没有听到、没有看见吗？” “启禀大王，我手中拿了那满满的一钵的蜜，如果滴一滴出来就要死，所以我一直把死记在心中，我就不知道外面发生什么了。” 国王对罪人说道：“佛陀说得不错，把‘死’放在心中，知道人生无常，那么一切声色都不能诱惑别人。你说比丘是人，这个固然不错，但因为他们心中知道世事虚幻，生必有死，哪里会贪恋五欲呢？</vt:lpstr>
      <vt:lpstr>那你为什么要诽谤圣者呢？”那个人听国王一讲，深深地觉悟，从此不再谤佛。      我们人的一生，不会都处在同样的环境和心境下，所以人生坎坷，不是有这样的事就是有那样的事，常常不得安宁。所以就是让我们要懂得人生无常，人不可以把很多的痛苦放在心中，外境在变化，你的内心不要变，这就是修行。因为没有一件事情比死更痛苦的，所以当你自己经不起诱惑的时候，你想一想，这比死还难过吗？你可能就越过了你的一个劫。所以不要在人间把单纯的事情看得非</vt:lpstr>
      <vt:lpstr>常地严重，因为这样你会很痛苦地活在这个世界上。你每天可以看见很多众生的过失和是非，那你就会帮他背业，你就会感觉到自己很痛苦。如果这样，你赶紧去忏悔，这就是修行。所以人活在世界上，快乐和清净，甘于寂寞，最主要的都是一种感觉。远离是非自无过，耳根清净拒闲话，常念佛号堵口舌，大道无言心自然。所以不要去随便地讲，不要随便地去评论，那就是有智慧。今天我们学佛的人，就要克服种种的烦恼，离苦得乐的人那才叫智者。智者为上，愚者为下。好好地学佛，让我们共攀四圣，谢谢大家。</vt:lpstr>
      <vt:lpstr>【思考】      如何理解真正的世间觉，成就的是一相三昧、一行三昧。  【佛学常识】     “不是菩萨不坐山，没有开悟不闭关”      "道不远人，人之为道而远人，不可以为道”      十如是</vt:lpstr>
      <vt:lpstr>【记诵】      “不是菩萨不坐山，没有开悟不闭关”。只有在世间，你才能觉悟，智慧来源于烦恼。不照己，照心。要照见你的心是空的，照见五蕴皆空。     佛经上讲：相如是，性如是，体如是，力如是，作如是，因如是，缘如是，果如是，报如是，本末究竟如是。本性本来就有的，一切皆为如是。真正的世间觉，成就的是一相三昧、一行三昧，就是一千个也是一样，一个如。      远离是非自无过，耳根清净拒闲话，常念佛号堵口舌，大道无言心自然。离苦得乐的人那才叫智者。</vt:lpstr>
      <vt:lpstr>      “各人因果各人业障自己背”，这是非常好的一句话，因为别人的业障你背不起，他种的因你怎么背得起？就像他制造的产品，你继续做下去，你不可能做得像他想做的一样，你做不像的，最后还是不成型。所以不要去帮人家背，千万不要去帮坏人讲话，否则你一定会背业的。就像一个坏人躲在你家里，警察来敲门问有没有坏人躲在家里，你帮他讲好话，就相当于你说“没有来过”，等警察查到你藏他的时候，你就是窝藏罪，等于你帮他背了，所以任何</vt:lpstr>
      <vt:lpstr>一个人帮坏人讲话都是种恶因。      不要随便帮人家做的不如理不如法的事情讲好话，做老好人就是无原则，护法神从来不做老好人，该你恶的就惩罚，该你善的就鼓励，谁都躲不过。所以师父有时候看见人家做错事情总是急得不得了，其实就是帮人家背业。他做错了，我替他着急，我不是在帮他背吗？所以要开悟正信，明心见性，就是从痛苦中悟出一些真理，远离颠倒梦想。      各人因果由己背，善恶分明靠修为。      烦恼菩提本一如，明心见性须自悟。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点滴心度</cp:lastModifiedBy>
  <cp:revision>137</cp:revision>
  <dcterms:created xsi:type="dcterms:W3CDTF">2019-06-19T02:08:00Z</dcterms:created>
  <dcterms:modified xsi:type="dcterms:W3CDTF">2022-07-12T13:28:53Z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1033-11.2.0.11191</vt:lpwstr>
  </property>
  <property fmtid="{D5CDD505-2E9C-101B-9397-08002B2CF9AE}" pid="3" name="ICV">
    <vt:lpwstr>6D05A50C4B9C46B0886798150CC17949</vt:lpwstr>
  </property>
</Properties>
</file>