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3"/>
    <p:sldId id="310" r:id="rId4"/>
    <p:sldId id="311" r:id="rId5"/>
    <p:sldId id="312" r:id="rId6"/>
    <p:sldId id="370" r:id="rId7"/>
    <p:sldId id="2103" r:id="rId8"/>
    <p:sldId id="2109" r:id="rId9"/>
    <p:sldId id="2110" r:id="rId10"/>
    <p:sldId id="2112" r:id="rId11"/>
    <p:sldId id="2113" r:id="rId12"/>
    <p:sldId id="2114" r:id="rId13"/>
    <p:sldId id="2115" r:id="rId14"/>
    <p:sldId id="2116" r:id="rId15"/>
    <p:sldId id="2117" r:id="rId16"/>
    <p:sldId id="2118" r:id="rId17"/>
    <p:sldId id="2119" r:id="rId18"/>
    <p:sldId id="2120" r:id="rId19"/>
    <p:sldId id="2123" r:id="rId20"/>
    <p:sldId id="2104" r:id="rId21"/>
    <p:sldId id="2105" r:id="rId22"/>
    <p:sldId id="2106" r:id="rId23"/>
    <p:sldId id="2107" r:id="rId24"/>
    <p:sldId id="2108" r:id="rId25"/>
    <p:sldId id="367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第91集 《烦恼即菩提》【原文】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第91集 《烦恼即菩提》【原文】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第91集 《烦恼即菩提》【原文】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第91集 《烦恼即菩提》【原文】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之中，是离不开你在世间烦恼中的觉悟。</a:t>
            </a:r>
            <a:r>
              <a:rPr lang="zh-CN" altLang="en-US" sz="3000"/>
              <a:t>我不知道大家能不能理解这句话，我再讲一遍，佛法就是在你的烦恼之中，是离不开你在世间烦恼中的觉悟，就是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烦恼即菩提</a:t>
            </a:r>
            <a:r>
              <a:rPr lang="zh-CN" altLang="en-US" sz="3000"/>
              <a:t>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你觉悟到世间如幻化梦想，如幻如化，所以你在梦幻的世界当中，你才能求得真正的觉悟。</a:t>
            </a:r>
            <a:r>
              <a:rPr lang="zh-CN" altLang="en-US" sz="3000" b="1"/>
              <a:t>因为你知道这是假的，你才能找到真的；</a:t>
            </a:r>
            <a:r>
              <a:rPr lang="zh-CN" altLang="en-US" sz="3000"/>
              <a:t>如果你把这个世界当成真的，你怎么能够找到真的东西？所以师父告诉你们，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觉悟与世间是不能相离的，</a:t>
            </a:r>
            <a:r>
              <a:rPr lang="zh-CN" altLang="en-US" sz="3000"/>
              <a:t>不能离开的。就像我们，举个简单例子，今天有事做，你才会觉察到问题，然后你再把这些问题去解决掉；如果没有世间——如果没有事情给你做，你到哪儿去求得正确呢？所以很多人说，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/>
              <a:t>人家这个人说很有经验，它是问题当中来的，对不对？所以曾经问过别人——一个成功的人士：“你有什么诀窍吗？”“没有窍门，我的诀窍就是在无数次的失败当中，我最后得到了一个，叫成功。”所以一个成功的人，</a:t>
            </a:r>
            <a:r>
              <a:rPr lang="zh-CN" altLang="en-US" sz="3000" b="1"/>
              <a:t>一个觉悟的人，不会离开世间去求觉悟；</a:t>
            </a:r>
            <a:r>
              <a:rPr lang="zh-CN" altLang="en-US" sz="3000"/>
              <a:t>一个人以为自己超脱了，离开人间了，不食人间烟火了，你们说他的烦恼在不在？他的菩提有没有？所以师父跟大家讲，千万不要离开自己的烦恼去求菩提，烦恼都不是什么，</a:t>
            </a:r>
            <a:r>
              <a:rPr lang="zh-CN" altLang="en-US" sz="3000" b="1"/>
              <a:t>烦恼只是给你找到菩提的一个基础，</a:t>
            </a:r>
            <a:r>
              <a:rPr lang="zh-CN" altLang="en-US" sz="3000"/>
              <a:t>就像盐一样，每一个菜，哪怕是糖醋，它必须要放盐，否则这种糖就吃得让你觉得口感非常难过。所以喜怒哀乐就是让你感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受到什么叫欢喜、什么叫怒，因为有了欢喜才知道要发怒，因为发了怒之后才知道什么叫欢喜。什么叫悲哀，什么叫快乐？实际上就是因为有了快乐才会悲哀。因为懂得这些，所以没有问题怎么会有方法？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佛法就是在人世间，来专门解决人间（烦恼）的方法，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菩萨就是解决我们现代人烦恼的一个最好的法门。</a:t>
            </a:r>
            <a:r>
              <a:rPr lang="zh-CN" altLang="en-US" sz="3000" b="1"/>
              <a:t>该喜则喜，该怒则怒，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喜怒哀乐的本性和它的根谛，讲到底就是菩提智慧。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zh-CN" altLang="en-US" sz="3000"/>
              <a:t>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  佛经上讲：菩萨未成佛时，以菩提为烦恼；菩萨成佛时，以烦恼为菩提。何以故？</a:t>
            </a:r>
            <a:r>
              <a:rPr lang="zh-CN" altLang="en-US" sz="3000"/>
              <a:t>（为什么？）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以第一义而不二故</a:t>
            </a:r>
            <a:r>
              <a:rPr lang="zh-CN" altLang="en-US" sz="3000"/>
              <a:t>（就是这一个义理，这一个道理，因为没有第二种解释）。这就是告诉我们，我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们人，</a:t>
            </a:r>
            <a:r>
              <a:rPr lang="zh-CN" altLang="en-US" sz="3000" b="1"/>
              <a:t>菩萨还没有成佛的时候，</a:t>
            </a:r>
            <a:r>
              <a:rPr lang="zh-CN" altLang="en-US" sz="3000"/>
              <a:t>因为你是菩萨，你</a:t>
            </a:r>
            <a:r>
              <a:rPr lang="zh-CN" altLang="en-US" sz="3000" b="1"/>
              <a:t>还不能理解佛的真正的真谛和他的义理，所以以菩提为烦恼</a:t>
            </a:r>
            <a:r>
              <a:rPr lang="zh-CN" altLang="en-US" sz="3000"/>
              <a:t>（明明知道很多的智慧，你还把它当成烦恼）；</a:t>
            </a:r>
            <a:r>
              <a:rPr lang="zh-CN" altLang="en-US" sz="3000" b="1"/>
              <a:t>当菩萨成佛时，所有的烦恼并不是佛没有，</a:t>
            </a:r>
            <a:r>
              <a:rPr lang="zh-CN" altLang="en-US" sz="3000"/>
              <a:t>我们伟大的佛陀在人间救度苦难众生的时候有多少的烦恼，</a:t>
            </a:r>
            <a:r>
              <a:rPr lang="zh-CN" altLang="en-US" sz="3000" b="1"/>
              <a:t>但是佛陀把它变为了菩提。</a:t>
            </a:r>
            <a:r>
              <a:rPr lang="zh-CN" altLang="en-US" sz="3000"/>
              <a:t>何以故？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因为这是一，没有第二种的解释。</a:t>
            </a:r>
            <a:r>
              <a:rPr lang="zh-CN" altLang="en-US" sz="3000"/>
              <a:t>也就是告诉我们，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只有烦恼你才能找到菩提这一个第一义理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所以我们说，当你看见一个不好的人，你要想到他终有一天，他会变了一个好人，这也是一个义理，这就叫浪子回头金不换。没有回头，那这个人没有改变，那么他的心是满脑子的烦恼，他胡作非为，因为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他没有觉悟；当他回头是岸，安分守己，助人为乐的还是这个他。同样一个他，一会儿是胡作非为，一会儿是助人为乐，这就是告诉我们，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一切都是在变化的。这</a:t>
            </a:r>
            <a:r>
              <a:rPr lang="zh-CN" altLang="en-US" sz="3000"/>
              <a:t>个义理就是告诉我们，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佛在世间才能理解世间，</a:t>
            </a:r>
            <a:r>
              <a:rPr lang="zh-CN" altLang="en-US" sz="3000"/>
              <a:t>我们人必须要懂得，过去你做过什么并不代表你今后会做什么：很多现在很伟大的人，过去曾经有过很多的失误；很多年轻的时候从来不失误的人，可能他的晚年过得非常地凄惨，因为他失误连连。这就是我们讲的，</a:t>
            </a:r>
            <a:r>
              <a:rPr lang="zh-CN" altLang="en-US" sz="3000" b="1"/>
              <a:t>同样一个人、同样一件事情，</a:t>
            </a:r>
            <a:r>
              <a:rPr lang="zh-CN" altLang="en-US" sz="3000"/>
              <a:t>我们活在这个世界上，</a:t>
            </a:r>
            <a:r>
              <a:rPr lang="zh-CN" altLang="en-US" sz="3000" b="1"/>
              <a:t>要把这个事物、把这个事情看成那是一个还没有成熟的思维，当你把它慢慢懂得这是一个成熟的思维，实际上他已经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把烦恼变为了菩提。</a:t>
            </a:r>
            <a:r>
              <a:rPr lang="zh-CN" altLang="en-US" sz="3000"/>
              <a:t>师父举这个例子</a:t>
            </a:r>
            <a:r>
              <a:rPr lang="en-US" altLang="zh-CN" sz="3000"/>
              <a:t>,</a:t>
            </a:r>
            <a:r>
              <a:rPr lang="zh-CN" altLang="en-US" sz="3000"/>
              <a:t>我希望你们能够懂</a:t>
            </a:r>
            <a:r>
              <a:rPr lang="en-US" altLang="zh-CN" sz="3000"/>
              <a:t>,</a:t>
            </a:r>
            <a:r>
              <a:rPr lang="zh-CN" altLang="en-US" sz="3000"/>
              <a:t>就是这个坏人他后来变好人了，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就是转换了，</a:t>
            </a:r>
            <a:r>
              <a:rPr lang="zh-CN" altLang="en-US" sz="3000"/>
              <a:t>因为这个</a:t>
            </a:r>
            <a:r>
              <a:rPr lang="zh-CN" altLang="en-US" sz="3000" b="1"/>
              <a:t>烦恼就是个“坏人”，后来变菩提了——变成“好人”了。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所以为什么烦恼变菩提。</a:t>
            </a:r>
            <a:br>
              <a:rPr lang="zh-CN" altLang="en-US" sz="3000"/>
            </a:br>
            <a:r>
              <a:rPr lang="zh-CN" altLang="en-US" sz="3000"/>
              <a:t>     六祖曾经说过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“佛法在世间，不离世间觉”</a:t>
            </a:r>
            <a:r>
              <a:rPr lang="zh-CN" altLang="en-US" sz="3000"/>
              <a:t>，就是告诉我们，千万不要离开这个世间、离开自己的烦恼到别处去求什么佛法，你自己本身应该有的那种智慧到哪里去了？你看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每一个人都有无量无边的智慧——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佛智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，因为从他的九识田中阿摩罗识当中来。所以你要在世间深悟到世间的真理，你要把这个世间所有的烦恼倒过来，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把世间上一切的烦恼都变成了你妙用的菩提，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那你整个的人、整个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的生命都是在菩提当中了。</a:t>
            </a:r>
            <a:r>
              <a:rPr lang="zh-CN" altLang="en-US" sz="3000"/>
              <a:t>举个简单例子，你一生当中都拥有的这方面的经验，你就是这方面的专家，你在这方面太有经验了，你什么样的问题都碰到过，最后你是什么样的问题都能解决它，你是不是就是这方面的菩提专家？没有人间的喜怒哀乐，佛拿什么来给你们说法？佛陀当年在人间告诉我们很多的佛法，用的很多的故事，用的很多人间的苦难还有喜怒。佛用什么样的方法来接引我们众生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佛就是用这些喜怒哀乐告诉我们人生无常。</a:t>
            </a:r>
            <a:r>
              <a:rPr lang="zh-CN" altLang="en-US" sz="3000"/>
              <a:t>但是天上有快乐，人间有苦难，这些苦和乐能够让我们懂得，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我们要离苦得乐，我们应该到天上去和菩萨在一起。</a:t>
            </a:r>
            <a:r>
              <a:rPr lang="zh-CN" altLang="en-US" sz="3000"/>
              <a:t>这种说佛法的法门，就是让佛陀告诉我们，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让很多的菩萨来告诉我们：“你们想修成，菩萨会来接引你们。”</a:t>
            </a:r>
            <a:br>
              <a:rPr lang="zh-CN" altLang="en-US" sz="3000"/>
            </a:br>
            <a:r>
              <a:rPr lang="zh-CN" altLang="en-US" sz="3000"/>
              <a:t>     其实菩萨和佛就是我们说烦恼学的专家，就是精神领域的工程师，他们就是大博士、大教授，他们能够解脱我们的烦恼，能够让我们想通。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菩萨本身就是从烦恼当中获得的智慧，深通烦恼，故能明了一切众生的苦难和烦恼，所以他们才能建立种种降伏烦恼、转烦恼成菩提的妙法。</a:t>
            </a:r>
            <a:r>
              <a:rPr lang="zh-CN" altLang="en-US" sz="3000"/>
              <a:t>这就是很多事情，我们在人间，举个简单例子，我们的楼发生了些什么问题了，你觉得漏水了、漏雨了，你觉得解决不了，但是你一去找那些建筑师、工程师、那些专家，他跟你说这个地方弄一下、那个地方弄一下，马上就帮你解决了。他们怎么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样能够解决的？他们不造房子，他们不修，他们不懂得什么地方漏，他们过去曾经有过的烦恼，他能今天这么快就帮我们修好房子吗？我们今天如果对佛法不理解，我们不了解众生的苦难，我们能够帮众生解决烦恼吗？你满腹经纶，你也不能解决众生的苦难。所以“离世觅菩提，恰如求兔角”，你离开了这个世界，你说“我要找到佛法”，你就相当于在人间要找哪一个兔子头上有两个兔角的。因为兔子头上是没有角的，找不到，所以走遍天下，你都找不到长角的兔子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这句话就是禅宗的总纲领。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如何理解烦恼即菩提。“佛法在世间，不离世间觉。离世觅菩提，恰如求兔角。”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八正道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烦恼即菩提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以第一义而不二故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 过去一切如来，都是示现八正道成佛，而且这个八正道都是用在世间的，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 “佛法在世间，不离世间觉。离世觅菩提，恰如求兔角。”烦恼即菩提。喜怒哀乐的本性和它的根谛，讲到底就是菩提智慧。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 菩萨未成佛时，以菩提为烦恼；菩萨成佛时，以烦恼为菩提。何以故？以第一义而不二故。只有烦恼你才能找到菩提这一个第一义理。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 每一个人都有无量无边的智慧——佛智，因为从他的九识田中阿摩罗识当中来。把世间上一切的烦恼都变成了你妙用的菩提，</a:t>
            </a:r>
            <a:endParaRPr lang="zh-CN" altLang="en-US" sz="2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师父曾经讲，修心像爬山，爬到顶峰了，你不能退下去，一退下去就是万丈悬崖，可能几百年都投不到天上，投不到人间。要认识到现在的苦，就是因为我过去没修成，没超脱六道，现在还在轮回，所以现在还在吃这么多苦。如果今世再修不成，下世等到明白时，又是一世的轮回！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</a:t>
            </a:r>
            <a:r>
              <a:rPr lang="zh-CN" altLang="en-US">
                <a:sym typeface="+mn-ea"/>
              </a:rPr>
              <a:t>《跳出轮回》（下）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2021年6月27日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805815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师父每日白话佛法（2021年6月27日）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《跳出轮回》（下）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经常想想，如果我过去世修成的话，现在已经超脱了，也不用吃那么多轮回苦了。所以人生活在境界中，人生活在不言中，希望佛友们赶快自己开悟吧，不能再那么迷悟了，所以为什么称“迷悟众生”。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迷悟是退转，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精进是修心，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忍辱是精进，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烦恼即菩提，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解脱是真谛。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</a:t>
            </a:r>
            <a:r>
              <a:rPr lang="zh-CN" altLang="en-US">
                <a:sym typeface="+mn-ea"/>
              </a:rPr>
              <a:t>《跳出轮回》（下）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2021年6月27日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没有智慧的人永远在原地打转，就像我们过去开车、走路，明明这条路走过的，知道是条死胡同，下次又来走了死胡同，但他还记得上次有走过。上次走过的是死胡同，为什么你不接受教训呢？人间也是这样，吃过的苦，不停地再吃；受过的难，不停地又同样受难；讲错的话，不停又讲错；走错的路，不停地又走错。这怎么不叫轮回呢？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轮回每天在人间，唯有放下得解脱。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舍下人间安乐窝，开悟明心没灾祸。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一生牵着佛的手，慈心悲念心守候，轮回之路已过够。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</a:t>
            </a:r>
            <a:r>
              <a:rPr lang="zh-CN" altLang="en-US">
                <a:sym typeface="+mn-ea"/>
              </a:rPr>
              <a:t>《跳出轮回》（下）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2021年6月27日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烦恼即菩提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91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411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620B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在生活当中，改变那是最重要的。					</a:t>
            </a:r>
            <a:br>
              <a:rPr lang="zh-CN" altLang="en-US" sz="3000"/>
            </a:br>
            <a:r>
              <a:rPr lang="zh-CN" altLang="en-US" sz="3000"/>
              <a:t>     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过去一切如来</a:t>
            </a:r>
            <a:r>
              <a:rPr lang="zh-CN" altLang="en-US" sz="3000"/>
              <a:t>（就是能够成为佛的），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都是示现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八正道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成佛，而且这个八正道都是用在世间的</a:t>
            </a:r>
            <a:r>
              <a:rPr lang="zh-CN" altLang="en-US" sz="3000"/>
              <a:t>，师父跟你们讲过吗？八正道：正见，正思维，正语，正业，正命，正精进，正念，还有正定。你想想，这些“正”在天上早就能够得到的东西，为什么这个八正道要在人间？因为人间还有虚幻，人间还有妄念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八正道在人间，你只要能够做到，你必定一世修成，你就能够成佛。</a:t>
            </a:r>
            <a:r>
              <a:rPr lang="zh-CN" altLang="en-US" sz="3000"/>
              <a:t>所以很多的菩萨为什么要到世间来？很多的阿罗汉、很多的天人，我们人间的圣人，他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入世进入人间，他就是度众生而寻找佛道。</a:t>
            </a:r>
            <a:r>
              <a:rPr lang="zh-CN" altLang="en-US" sz="3000"/>
              <a:t>就是师父跟你们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讲了，有些大罗汉从天上下来，要经过八万四千大劫。你想想看，我们很多孩子，他的过去可能是菩萨，可能是大阿罗汉，他很早就从天上下来，他在人间一世一世地轮回，有一世他修得非常地好，曾经是大菩萨的弟子，有一世他曾经是什么，有一世……他不停地在（经历）八万四千大劫。为什么？他哪怕修成了，他还要回到世间，就是说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你最后要能够成佛，你必须要入世度生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也就是说你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必须在人间去救度众生，才能成全你的佛道。</a:t>
            </a:r>
            <a:r>
              <a:rPr lang="zh-CN" altLang="en-US" sz="3000"/>
              <a:t>所以，你说如果超脱六道的话，都是在天上，都是菩萨，都是佛，你去度谁啊？所以一切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世界，这世界有三界，我们经常说一句话“跳出三界，不在五行中”，是啊，你说只有三界，这个世界是没有第四界可以去，你度来度去，在三界入世度众生，如果你连世间法都修不好，你怎么样能够成为佛呢？所以你在人间做人都做得不像人，在人间做得都像鬼一样，都像个恶人，像一个畜生，你怎么能够修行成佛？你是没有可能成佛的。所以很多人修了一辈子，连人都不一定做得到；</a:t>
            </a:r>
            <a:r>
              <a:rPr lang="zh-CN" altLang="en-US" sz="3000" b="1"/>
              <a:t>就是带业往生了，</a:t>
            </a:r>
            <a:r>
              <a:rPr lang="zh-CN" altLang="en-US" sz="3000"/>
              <a:t>你就是到了极乐世界去修行了，也是给你暂时地能够得到你所喜欢的，</a:t>
            </a:r>
            <a:r>
              <a:rPr lang="zh-CN" altLang="en-US" sz="3000" b="1"/>
              <a:t>进入极乐世界。但是你还必须要还旧债，而这个旧债——小的那些带业，带的是那些微小的业——可以在八功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德水、七宝池里边洗净；如果你有大的业障，你毕竟出不了六道。</a:t>
            </a:r>
            <a:r>
              <a:rPr lang="zh-CN" altLang="en-US" sz="3000"/>
              <a:t>因为这个世界就是给你来还债的，</a:t>
            </a:r>
            <a:r>
              <a:rPr lang="zh-CN" altLang="en-US" sz="3000" b="1"/>
              <a:t>你在这个世界把债没还完，你是解脱不了这个人间凡尘的烦恼。</a:t>
            </a:r>
            <a:r>
              <a:rPr lang="zh-CN" altLang="en-US" sz="3000"/>
              <a:t>所以绝不是我今天只要修了我就能成，就像一个孩子一样，你今天读书了，你不一定能毕业的，你今天读博士了，你不一定能成为博士。所以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修好世间法，那是基础，非常重要。</a:t>
            </a:r>
            <a:r>
              <a:rPr lang="zh-CN" altLang="en-US" sz="3000"/>
              <a:t>所以我们每个人都要修好世间法。</a:t>
            </a:r>
            <a:br>
              <a:rPr lang="zh-CN" altLang="en-US" sz="3000"/>
            </a:br>
            <a:r>
              <a:rPr lang="zh-CN" altLang="en-US" sz="3000"/>
              <a:t>     大家都知道这句话，在六祖非常精辟的语言当中，这只是一句：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“佛法在世间，不离世间觉。离世觅菩提，恰如求兔角。”</a:t>
            </a:r>
            <a:r>
              <a:rPr lang="zh-CN" altLang="en-US" sz="3000"/>
              <a:t>真正理解了就很难了，真正去实践它就更难了。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佛法其实就是在你的烦恼</a:t>
            </a:r>
            <a:endParaRPr lang="zh-CN" altLang="en-US" sz="30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第91集 《烦恼即菩提》【原文】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5382</Words>
  <Application>WPS Presentation</Application>
  <PresentationFormat>宽屏</PresentationFormat>
  <Paragraphs>106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烦恼即菩提</vt:lpstr>
      <vt:lpstr>     在生活当中，改变那是最重要的。					      所以过去一切如来（就是能够成为佛的），都是示现八正道成佛，而且这个八正道都是用在世间的，师父跟你们讲过吗？八正道：正见，正思维，正语，正业，正命，正精进，正念，还有正定。你想想，这些“正”在天上早就能够得到的东西，为什么这个八正道要在人间？因为人间还有虚幻，人间还有妄念，所以八正道在人间，你只要能够做到，你必定一世修成，你就能够成佛。所以很多的菩萨为什么要到世间来？很多的阿罗汉、很多的天人，我们人间的圣人，他入世进入人间，他就是度众生而寻找佛道。就是师父跟你们</vt:lpstr>
      <vt:lpstr>讲了，有些大罗汉从天上下来，要经过八万四千大劫。你想想看，我们很多孩子，他的过去可能是菩萨，可能是大阿罗汉，他很早就从天上下来，他在人间一世一世地轮回，有一世他修得非常地好，曾经是大菩萨的弟子，有一世他曾经是什么，有一世……他不停地在（经历）八万四千大劫。为什么？他哪怕修成了，他还要回到世间，就是说你最后要能够成佛，你必须要入世度生，也就是说你必须在人间去救度众生，才能成全你的佛道。所以，你说如果超脱六道的话，都是在天上，都是菩萨，都是佛，你去度谁啊？所以一切</vt:lpstr>
      <vt:lpstr>世界，这世界有三界，我们经常说一句话“跳出三界，不在五行中”，是啊，你说只有三界，这个世界是没有第四界可以去，你度来度去，在三界入世度众生，如果你连世间法都修不好，你怎么样能够成为佛呢？所以你在人间做人都做得不像人，在人间做得都像鬼一样，都像个恶人，像一个畜生，你怎么能够修行成佛？你是没有可能成佛的。所以很多人修了一辈子，连人都不一定做得到；就是带业往生了，你就是到了极乐世界去修行了，也是给你暂时地能够得到你所喜欢的，进入极乐世界。但是你还必须要还旧债，而这个旧债——小的那些带业，带的是那些微小的业——可以在八功</vt:lpstr>
      <vt:lpstr>德水、七宝池里边洗净；如果你有大的业障，你毕竟出不了六道。因为这个世界就是给你来还债的，你在这个世界把债没还完，你是解脱不了这个人间凡尘的烦恼。所以绝不是我今天只要修了我就能成，就像一个孩子一样，你今天读书了，你不一定能毕业的，你今天读博士了，你不一定能成为博士。所以修好世间法，那是基础，非常重要。所以我们每个人都要修好世间法。      大家都知道这句话，在六祖非常精辟的语言当中，这只是一句：“佛法在世间，不离世间觉。离世觅菩提，恰如求兔角。”真正理解了就很难了，真正去实践它就更难了。佛法其实就是在你的烦恼</vt:lpstr>
      <vt:lpstr>之中，是离不开你在世间烦恼中的觉悟。我不知道大家能不能理解这句话，我再讲一遍，佛法就是在你的烦恼之中，是离不开你在世间烦恼中的觉悟，就是烦恼即菩提。你觉悟到世间如幻化梦想，如幻如化，所以你在梦幻的世界当中，你才能求得真正的觉悟。因为你知道这是假的，你才能找到真的；如果你把这个世界当成真的，你怎么能够找到真的东西？所以师父告诉你们，觉悟与世间是不能相离的，不能离开的。就像我们，举个简单例子，今天有事做，你才会觉察到问题，然后你再把这些问题去解决掉；如果没有世间——如果没有事情给你做，你到哪儿去求得正确呢？所以很多人说，</vt:lpstr>
      <vt:lpstr>人家这个人说很有经验，它是问题当中来的，对不对？所以曾经问过别人——一个成功的人士：“你有什么诀窍吗？”“没有窍门，我的诀窍就是在无数次的失败当中，我最后得到了一个，叫成功。”所以一个成功的人，一个觉悟的人，不会离开世间去求觉悟；一个人以为自己超脱了，离开人间了，不食人间烟火了，你们说他的烦恼在不在？他的菩提有没有？所以师父跟大家讲，千万不要离开自己的烦恼去求菩提，烦恼都不是什么，烦恼只是给你找到菩提的一个基础，就像盐一样，每一个菜，哪怕是糖醋，它必须要放盐，否则这种糖就吃得让你觉得口感非常难过。所以喜怒哀乐就是让你感</vt:lpstr>
      <vt:lpstr>受到什么叫欢喜、什么叫怒，因为有了欢喜才知道要发怒，因为发了怒之后才知道什么叫欢喜。什么叫悲哀，什么叫快乐？实际上就是因为有了快乐才会悲哀。因为懂得这些，所以没有问题怎么会有方法？佛法就是在人世间，来专门解决人间（烦恼）的方法，所以菩萨就是解决我们现代人烦恼的一个最好的法门。该喜则喜，该怒则怒，喜怒哀乐的本性和它的根谛，讲到底就是菩提智慧。      佛经上讲：菩萨未成佛时，以菩提为烦恼；菩萨成佛时，以烦恼为菩提。何以故？（为什么？）以第一义而不二故（就是这一个义理，这一个道理，因为没有第二种解释）。这就是告诉我们，我</vt:lpstr>
      <vt:lpstr>们人，菩萨还没有成佛的时候，因为你是菩萨，你还不能理解佛的真正的真谛和他的义理，所以以菩提为烦恼（明明知道很多的智慧，你还把它当成烦恼）；当菩萨成佛时，所有的烦恼并不是佛没有，我们伟大的佛陀在人间救度苦难众生的时候有多少的烦恼，但是佛陀把它变为了菩提。何以故？因为这是一，没有第二种的解释。也就是告诉我们，只有烦恼你才能找到菩提这一个第一义理。所以我们说，当你看见一个不好的人，你要想到他终有一天，他会变了一个好人，这也是一个义理，这就叫浪子回头金不换。没有回头，那这个人没有改变，那么他的心是满脑子的烦恼，他胡作非为，因为</vt:lpstr>
      <vt:lpstr>他没有觉悟；当他回头是岸，安分守己，助人为乐的还是这个他。同样一个他，一会儿是胡作非为，一会儿是助人为乐，这就是告诉我们，一切都是在变化的。这个义理就是告诉我们，佛在世间才能理解世间，我们人必须要懂得，过去你做过什么并不代表你今后会做什么：很多现在很伟大的人，过去曾经有过很多的失误；很多年轻的时候从来不失误的人，可能他的晚年过得非常地凄惨，因为他失误连连。这就是我们讲的，同样一个人、同样一件事情，我们活在这个世界上，要把这个事物、把这个事情看成那是一个还没有成熟的思维，当你把它慢慢懂得这是一个成熟的思维，实际上他已经</vt:lpstr>
      <vt:lpstr>把烦恼变为了菩提。师父举这个例子,我希望你们能够懂,就是这个坏人他后来变好人了，就是转换了，因为这个烦恼就是个“坏人”，后来变菩提了——变成“好人”了。所以为什么烦恼变菩提。      六祖曾经说过“佛法在世间，不离世间觉”，就是告诉我们，千万不要离开这个世间、离开自己的烦恼到别处去求什么佛法，你自己本身应该有的那种智慧到哪里去了？你看每一个人都有无量无边的智慧——佛智，因为从他的九识田中阿摩罗识当中来。所以你要在世间深悟到世间的真理，你要把这个世间所有的烦恼倒过来，把世间上一切的烦恼都变成了你妙用的菩提，那你整个的人、整个</vt:lpstr>
      <vt:lpstr>的生命都是在菩提当中了。举个简单例子，你一生当中都拥有的这方面的经验，你就是这方面的专家，你在这方面太有经验了，你什么样的问题都碰到过，最后你是什么样的问题都能解决它，你是不是就是这方面的菩提专家？没有人间的喜怒哀乐，佛拿什么来给你们说法？佛陀当年在人间告诉我们很多的佛法，用的很多的故事，用的很多人间的苦难还有喜怒。佛用什么样的方法来接引我们众生？佛就是用这些喜怒哀乐告诉我们人生无常。但是天上有快乐，人间有苦难，这些苦和乐能够让我们懂得，我们要离苦得乐，我们应该到天上去和菩萨在一起。这种说佛法的法门，就是让佛陀告诉我们，</vt:lpstr>
      <vt:lpstr>让很多的菩萨来告诉我们：“你们想修成，菩萨会来接引你们。”      其实菩萨和佛就是我们说烦恼学的专家，就是精神领域的工程师，他们就是大博士、大教授，他们能够解脱我们的烦恼，能够让我们想通。菩萨本身就是从烦恼当中获得的智慧，深通烦恼，故能明了一切众生的苦难和烦恼，所以他们才能建立种种降伏烦恼、转烦恼成菩提的妙法。这就是很多事情，我们在人间，举个简单例子，我们的楼发生了些什么问题了，你觉得漏水了、漏雨了，你觉得解决不了，但是你一去找那些建筑师、工程师、那些专家，他跟你说这个地方弄一下、那个地方弄一下，马上就帮你解决了。他们怎么</vt:lpstr>
      <vt:lpstr>样能够解决的？他们不造房子，他们不修，他们不懂得什么地方漏，他们过去曾经有过的烦恼，他能今天这么快就帮我们修好房子吗？我们今天如果对佛法不理解，我们不了解众生的苦难，我们能够帮众生解决烦恼吗？你满腹经纶，你也不能解决众生的苦难。所以“离世觅菩提，恰如求兔角”，你离开了这个世界，你说“我要找到佛法”，你就相当于在人间要找哪一个兔子头上有两个兔角的。因为兔子头上是没有角的，找不到，所以走遍天下，你都找不到长角的兔子。这句话就是禅宗的总纲领。</vt:lpstr>
      <vt:lpstr>【思考】      如何理解烦恼即菩提。“佛法在世间，不离世间觉。离世觅菩提，恰如求兔角。”  【佛学常识】      八正道      烦恼即菩提      以第一义而不二故</vt:lpstr>
      <vt:lpstr>【记诵】      过去一切如来，都是示现八正道成佛，而且这个八正道都是用在世间的，      “佛法在世间，不离世间觉。离世觅菩提，恰如求兔角。”烦恼即菩提。喜怒哀乐的本性和它的根谛，讲到底就是菩提智慧。      菩萨未成佛时，以菩提为烦恼；菩萨成佛时，以烦恼为菩提。何以故？以第一义而不二故。只有烦恼你才能找到菩提这一个第一义理。      每一个人都有无量无边的智慧——佛智，因为从他的九识田中阿摩罗识当中来。把世间上一切的烦恼都变成了你妙用的菩提，</vt:lpstr>
      <vt:lpstr>       师父曾经讲，修心像爬山，爬到顶峰了，你不能退下去，一退下去就是万丈悬崖，可能几百年都投不到天上，投不到人间。要认识到现在的苦，就是因为我过去没修成，没超脱六道，现在还在轮回，所以现在还在吃这么多苦。如果今世再修不成，下世等到明白时，又是一世的轮回！</vt:lpstr>
      <vt:lpstr>     经常想想，如果我过去世修成的话，现在已经超脱了，也不用吃那么多轮回苦了。所以人生活在境界中，人生活在不言中，希望佛友们赶快自己开悟吧，不能再那么迷悟了，所以为什么称“迷悟众生”。      迷悟是退转，      精进是修心，      忍辱是精进，      烦恼即菩提，      解脱是真谛。</vt:lpstr>
      <vt:lpstr>     没有智慧的人永远在原地打转，就像我们过去开车、走路，明明这条路走过的，知道是条死胡同，下次又来走了死胡同，但他还记得上次有走过。上次走过的是死胡同，为什么你不接受教训呢？人间也是这样，吃过的苦，不停地再吃；受过的难，不停地又同样受难；讲错的话，不停又讲错；走错的路，不停地又走错。这怎么不叫轮回呢？ 轮回每天在人间，唯有放下得解脱。 舍下人间安乐窝，开悟明心没灾祸。 一生牵着佛的手，慈心悲念心守候，轮回之路已过够。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137</cp:revision>
  <dcterms:created xsi:type="dcterms:W3CDTF">2019-06-19T02:08:00Z</dcterms:created>
  <dcterms:modified xsi:type="dcterms:W3CDTF">2022-07-09T13:29:31Z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6D05A50C4B9C46B0886798150CC17949</vt:lpwstr>
  </property>
</Properties>
</file>