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9" r:id="rId3"/>
    <p:sldId id="310" r:id="rId4"/>
    <p:sldId id="311" r:id="rId5"/>
    <p:sldId id="312" r:id="rId6"/>
    <p:sldId id="370" r:id="rId7"/>
    <p:sldId id="2028" r:id="rId8"/>
    <p:sldId id="2030" r:id="rId9"/>
    <p:sldId id="2032" r:id="rId10"/>
    <p:sldId id="2033" r:id="rId11"/>
    <p:sldId id="2034" r:id="rId12"/>
    <p:sldId id="2037" r:id="rId13"/>
    <p:sldId id="2039" r:id="rId14"/>
    <p:sldId id="2041" r:id="rId15"/>
    <p:sldId id="2043" r:id="rId16"/>
    <p:sldId id="2045" r:id="rId17"/>
    <p:sldId id="2046" r:id="rId18"/>
    <p:sldId id="2047" r:id="rId19"/>
    <p:sldId id="2049" r:id="rId20"/>
    <p:sldId id="2051" r:id="rId21"/>
    <p:sldId id="2052" r:id="rId22"/>
    <p:sldId id="2053" r:id="rId23"/>
    <p:sldId id="2054" r:id="rId24"/>
    <p:sldId id="2055" r:id="rId25"/>
    <p:sldId id="2058" r:id="rId26"/>
    <p:sldId id="2059" r:id="rId27"/>
    <p:sldId id="2064" r:id="rId28"/>
    <p:sldId id="2063" r:id="rId29"/>
    <p:sldId id="2062" r:id="rId30"/>
    <p:sldId id="367" r:id="rId31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30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第88集 《拥有佛性 自然解脱》【原文】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第88集 《拥有佛性 自然解脱》【原文】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第88集 《拥有佛性 自然解脱》【原文】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第88集 《拥有佛性 自然解脱》【原文】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635" y="702575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/>
              <a:t>想当中，被它迷惑，来让自己内心产生更多的痛苦。所以师父要你们懂得，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修心修法就是体悟人生，离幻得真。</a:t>
            </a:r>
            <a:r>
              <a:rPr lang="zh-CN" altLang="en-US" sz="3000"/>
              <a:t>就是要你们懂得，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我们的心要懂得理解别人的心，懂得自身的心，感应别人的心，懂得开悟自心，不要被人间的一些景象所迷惑。</a:t>
            </a:r>
            <a:r>
              <a:rPr lang="zh-CN" altLang="en-US" sz="3000"/>
              <a:t>你看看我们现在的人，拼命地命都不要，追求名利，本末倒置般地生活，把假的人生看成了真的，让我们迷失，让我们流落在痛苦的世界。</a:t>
            </a:r>
            <a:br>
              <a:rPr lang="zh-CN" altLang="en-US" sz="3000"/>
            </a:br>
            <a:r>
              <a:rPr lang="en-GB" altLang="zh-CN" sz="3000"/>
              <a:t>     </a:t>
            </a:r>
            <a:r>
              <a:rPr lang="zh-CN" altLang="en-US" sz="3000"/>
              <a:t>所以，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“佛法在世间，不离世间觉。离世觅菩提，恰如求兔角”</a:t>
            </a:r>
            <a:r>
              <a:rPr lang="zh-CN" altLang="en-US" sz="3000"/>
              <a:t>，这就是佛法最重要的，让我们离苦得乐，让我们超脱日常生活中烦恼的一个妙法，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要时时刻刻提得起观照的法语。要悟性觉了，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要懂得有悟性，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世间法与出世间法是一不是二。</a:t>
            </a:r>
            <a:r>
              <a:rPr lang="zh-CN" altLang="en-US" sz="3000"/>
              <a:t>就是告诉我们，在这个世间，或者你要修离开这个世间后的一个方法，实际上是一不是二，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一法如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</a:t>
            </a:r>
            <a:r>
              <a:rPr lang="zh-CN" altLang="en-US" sz="3000"/>
              <a:t>就是只有这么一个方法，叫“一法如”——一切法如，都是一样的。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出世间与世间是一如不二，</a:t>
            </a:r>
            <a:r>
              <a:rPr lang="zh-CN" altLang="en-US" sz="3000"/>
              <a:t>你想离开这个世间之后的修行，和你正在这个世间在世修行，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实际上就是一样的方法在修，你才能证得烦恼与菩提不二，</a:t>
            </a:r>
            <a:r>
              <a:rPr lang="zh-CN" altLang="en-US" sz="3000"/>
              <a:t>就是是一种。有的时候人的烦恼会给你带来菩提，有的时候不要说“我要寻找菩提，所以我离开了烦恼”，</a:t>
            </a:r>
            <a:r>
              <a:rPr lang="zh-CN" altLang="en-US" sz="3000" b="1"/>
              <a:t>是因为有烦恼才让你找到菩提，所以它是一法如。就如生死与涅槃不二一样。</a:t>
            </a:r>
            <a:r>
              <a:rPr lang="zh-CN" altLang="en-US" sz="3000"/>
              <a:t>所以我们做人，生和死、涅槃，其实都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635" y="702575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/>
              <a:t>是一个。生了要死了，死了之后又会重生，其实就是你的灵魂再投胎，造成了你的再重生，所以涅槃不二。也就是</a:t>
            </a:r>
            <a:r>
              <a:rPr lang="zh-CN" altLang="en-US" sz="3000" b="1"/>
              <a:t>当你开悟了，你又会失误；你慢慢地失误了，又开悟了。</a:t>
            </a:r>
            <a:r>
              <a:rPr lang="zh-CN" altLang="en-US" sz="3000"/>
              <a:t>你的人生就是这么不停地在失误和在开悟当中。</a:t>
            </a:r>
            <a:br>
              <a:rPr lang="zh-CN" altLang="en-US" sz="3000"/>
            </a:br>
            <a:r>
              <a:rPr lang="en-GB" altLang="zh-CN" sz="3000"/>
              <a:t>     </a:t>
            </a:r>
            <a:r>
              <a:rPr lang="zh-CN" altLang="en-US" sz="3000"/>
              <a:t>所以修行和现实生活，我们学佛的人要学会把它结合起来。我们今天生活并不只是生活，生活就是在修心，所以要明白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修行在生活当中，生活就是你的修行。</a:t>
            </a:r>
            <a:r>
              <a:rPr lang="zh-CN" altLang="en-US" sz="3000"/>
              <a:t>师父举个简单例子，每一天战胜自己的懒惰，早一点起来念经，早一点起来烧香，这都是你的精进，就是你的生活。当你在努力地付出的时候，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佛法在你的心中；当你心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02575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中的慈悲在广布之时，你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法法是心，尘尘是道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法法是心，红尘滚滚，你可以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在滚滚红尘当中找到离世间觉的道。</a:t>
            </a:r>
            <a:br>
              <a:rPr lang="zh-CN" altLang="en-US" sz="3000"/>
            </a:br>
            <a:r>
              <a:rPr lang="en-GB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每一个法门都是你的心所为，所以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万法唯心造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。随缘修行，那是一种智慧；随机参禅证悟，那是一种随缘。</a:t>
            </a:r>
            <a:r>
              <a:rPr lang="zh-CN" altLang="en-US" sz="3000"/>
              <a:t>很多人说“我要一世修成，最好有一个特殊的环境，不要接触外尘”，你说现在哪有谁不接触外尘的？只有靠自己的心的坚定，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心如金刚，法法是心</a:t>
            </a:r>
            <a:r>
              <a:rPr lang="zh-CN" altLang="en-US" sz="3000"/>
              <a:t>。师父已经跟你们讲了，在人间的烦恼当中修出你的禅定，在滚滚红尘当中，你不能离开现实生活而去寻道觅法，要找一个能够解脱的法门，法门就是在你的烦恼当中来帮你解决的，</a:t>
            </a:r>
            <a:r>
              <a:rPr lang="zh-CN" altLang="en-US" sz="3000" b="1"/>
              <a:t>你没有烦恼，你就找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/>
              <a:t>不到解决的方法，所以反而会离道更远——离佛道更远。这就是“佛法在世间，不离世间觉”。你如果没有世间，你一定找不到世间的觉悟，所以“离世觅菩提，恰如求兔角”</a:t>
            </a:r>
            <a:r>
              <a:rPr lang="zh-CN" altLang="en-US" sz="3000"/>
              <a:t>。师父告诉大家，兔子有角吗？所以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佛法就在你的烦恼之中，佛法是离不开你在世间烦恼当中的觉悟。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你觉悟到世间，知道这个世界一切都是如幻如化，</a:t>
            </a:r>
            <a:r>
              <a:rPr lang="zh-CN" altLang="en-US" sz="3000"/>
              <a:t>今天有、明天没有，今天的存在不代表你永远的存在，所以</a:t>
            </a:r>
            <a:r>
              <a:rPr lang="zh-CN" altLang="en-US" sz="3000" b="1"/>
              <a:t>要在世间，你才能感觉到它的无常。</a:t>
            </a:r>
            <a:r>
              <a:rPr lang="zh-CN" altLang="en-US" sz="3000"/>
              <a:t>师父跟大家讲，如果你关在家里一辈子，你能知道这个世界无常吗？你只有在这个世间，你知道今天拥有了，明天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02575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/>
              <a:t>被人家搅掉了；今天这件事情是你的，最后不是你的了；你今天赚来的财，过几天被人家偷走了、抢走了，没有了——一切都是无常，从世间当中学会怎么样感受到你在世间的烦恼，这就是一种超脱世间的觉悟。所以你觉悟到世间的如幻如化，你就慢慢地</a:t>
            </a:r>
            <a:r>
              <a:rPr lang="zh-CN" altLang="en-US" sz="3000" b="1"/>
              <a:t>觉悟到世间和觉悟，那是不能分开的。没有世间，你哪来的觉悟？没有无常，你懂得什么叫无常？</a:t>
            </a:r>
            <a:r>
              <a:rPr lang="zh-CN" altLang="en-US" sz="3000"/>
              <a:t>师父举个简单例子，你从来没有吃过盐，你怎么知道这叫甜？你哪儿去找菩提？所以要知道，整个的佛法就是告知我们，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菩提和烦恼其实是一样，没有两样，千万不要离开了自己的烦恼去求菩提。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02575"/>
            <a:ext cx="11268000" cy="5454000"/>
          </a:xfrm>
        </p:spPr>
        <p:txBody>
          <a:bodyPr/>
          <a:p>
            <a:pPr lvl="0"/>
            <a:r>
              <a:rPr lang="en-GB" altLang="zh-CN"/>
              <a:t>     </a:t>
            </a:r>
            <a:r>
              <a:rPr lang="zh-CN" altLang="en-US"/>
              <a:t>学佛之人，如果没有办法将佛法落实到我们正常的人的生活当中，你不能从自己的“身口意”三业之中去感受到“我嘴巴又讲错了，我的意念又想错了，我的行为又做错了”，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你如果不知道反省，你不知道自己要改变，那么你就得不到觉悟和超越。这就是菩萨告诉我们的不能离世间觉。</a:t>
            </a:r>
            <a:r>
              <a:rPr lang="zh-CN" altLang="en-US"/>
              <a:t>很多人一辈子觉得自己已经念经修心已经到了超然了，“我已经解脱了，我的境界不是跟人家一样了”，实际上他是进入了另外一个虚妄的空间，那种虚妄的空幻空间，</a:t>
            </a:r>
            <a:r>
              <a:rPr lang="zh-CN" altLang="en-US" b="1"/>
              <a:t>实际上让你进入了另外一个贡高我慢的阶段。</a:t>
            </a:r>
            <a:endParaRPr lang="zh-CN" altLang="en-US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GB" altLang="zh-CN" sz="3000"/>
              <a:t>     </a:t>
            </a:r>
            <a:r>
              <a:rPr lang="zh-CN" altLang="en-US" sz="3000"/>
              <a:t> 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我们对佛法的追求不能虚幻，要在生活当中找到佛法的智慧。</a:t>
            </a:r>
            <a:r>
              <a:rPr lang="zh-CN" altLang="en-US" sz="3000"/>
              <a:t>修佛、学佛修心，很多人认为找个清净的地方，远离这个世间的红尘才可以修，或者自己关在禅房里长期地闭关，或者给我出家了我就保证修得好。其实他不知道“佛法在世间，不离世间觉”，就是你在学佛的过程当中，</a:t>
            </a:r>
            <a:r>
              <a:rPr lang="zh-CN" altLang="en-US" sz="3000" b="1"/>
              <a:t>你只要在红尘当中，任何的时候都是锻炼你能够增长智慧、去除贪瞋痴，然后拥有佛法的妙法在心中的一个很好的机缘。</a:t>
            </a:r>
            <a:r>
              <a:rPr lang="zh-CN" altLang="en-US" sz="3000"/>
              <a:t>所以“离世觅菩提，恰如求兔角”，如果你今天说“我只是把自己关起来这么修心”，你就等于将现实生活和你修行的生活完全把它分成两部分了。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GB" altLang="zh-CN"/>
              <a:t>     </a:t>
            </a:r>
            <a:r>
              <a:rPr lang="zh-CN" altLang="en-US"/>
              <a:t>所以法法是心，师父跟你们说，尘尘是道，真正学佛修心的人不会这么固执，不会这么执著，“我一定要什么环境下，我一定要怎么样，我才能修好心”，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真正修行的人叫随缘修心，随机参禅证悟。</a:t>
            </a:r>
            <a:r>
              <a:rPr lang="zh-CN" altLang="en-US"/>
              <a:t>这就是我们很多的菩萨到人间来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“行亦禅，坐亦禅，语默动静体安然”</a:t>
            </a:r>
            <a:r>
              <a:rPr lang="zh-CN" altLang="en-US"/>
              <a:t>。就是你今天的语言出来，一动一静，你所有的东西都是一种非常地自然。为什么自然那是很高级的一种境界？为什么我们现在吃东西都要吃那种nature的（自然的）东西？为什么？因为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自然才是道，因为自然了，它才能滋养出你内心的一种正觉。</a:t>
            </a:r>
            <a:r>
              <a:rPr lang="zh-CN" altLang="en-US"/>
              <a:t>所以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行住坐卧，乃至你吃饭穿衣，乃至你工作或者在农村你种地砍柴，哪怕你是游山玩水，无不是参禅悟道。所以为什么很多的著名的诗人，他在游山玩水当中他能写出很多的好诗？就是因为他的自然。所以离开现实生活，所以</a:t>
            </a:r>
            <a:r>
              <a:rPr lang="zh-CN" altLang="en-US" b="1"/>
              <a:t>离开现实生活而去寻道觅法，反而离道更远。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道在心中</a:t>
            </a:r>
            <a:r>
              <a:rPr lang="zh-CN" altLang="en-US"/>
              <a:t>，就像很多人说“我要去找个老师，我要找一个好的老师，我这辈子才能修得好”，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你最好的老师就是你内心的觉悟，就是你内心本性佛，</a:t>
            </a:r>
            <a:r>
              <a:rPr lang="zh-CN" altLang="en-US"/>
              <a:t>你为什么拿着金饭碗去要饭呢？所以一切修行不能离开世间，离开世间的修行，你永远不可能有成就。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48890" y="-96329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如何理解世间法与出世间法是一不是二。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法音流传</a:t>
            </a:r>
            <a:r>
              <a:rPr lang="en-GB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相应法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幻中修真</a:t>
            </a:r>
            <a:r>
              <a:rPr lang="en-GB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一法如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法法是心，尘尘是道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278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78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78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78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278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780">
                <a:solidFill>
                  <a:schemeClr val="accent4">
                    <a:lumMod val="50000"/>
                  </a:schemeClr>
                </a:solidFill>
              </a:rPr>
              <a:t>法音流传，心中拥有着佛法，从佛法当中化出真如和道音，如来佛，如来如不来，</a:t>
            </a:r>
            <a:br>
              <a:rPr lang="zh-CN" altLang="en-US" sz="278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278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780">
                <a:solidFill>
                  <a:schemeClr val="accent4">
                    <a:lumMod val="50000"/>
                  </a:schemeClr>
                </a:solidFill>
              </a:rPr>
              <a:t>把相应法放在心中，把自己内心的佛性化为人间生命的真谛，永远要把佛性放在心中，要懂得人的修心要有一种助力，那是一种真实的力量。修心修法就是体悟人生，离幻得真。</a:t>
            </a:r>
            <a:br>
              <a:rPr lang="zh-CN" altLang="en-US" sz="278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278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780">
                <a:solidFill>
                  <a:schemeClr val="accent4">
                    <a:lumMod val="50000"/>
                  </a:schemeClr>
                </a:solidFill>
              </a:rPr>
              <a:t>“佛法在世间，不离世间觉。离世觅菩提，恰如求兔角”，世间法与出世间法是一不是二。</a:t>
            </a:r>
            <a:br>
              <a:rPr lang="zh-CN" altLang="en-US" sz="278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278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780">
                <a:solidFill>
                  <a:schemeClr val="accent4">
                    <a:lumMod val="50000"/>
                  </a:schemeClr>
                </a:solidFill>
              </a:rPr>
              <a:t>法法是心，尘尘是道。 每一个法门都是你的心所为，所以万法唯心造。心如金刚，法法是心。</a:t>
            </a:r>
            <a:endParaRPr lang="zh-CN" altLang="en-US" sz="278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人在苦海中，一直往下沉，所以人总是千方百计想阻止自己往下沉，拼命地挣扎，想求解脱，但是人越挣扎越往下沉得快。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等到你觉得再挣扎也没有用了，索性放开了，手脚也不挣扎了，反而人会浮起来而获救。这就跟学佛改变人生的道理一样，在苦海中，越挣扎，越是要名要利，越往下沉；索性放下了，倒也解脱了。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学佛人也是如此，当你左放不下、右舍不去的时候，你就被境界所染，被环境所控制。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>
                <a:sym typeface="+mn-ea"/>
              </a:rPr>
              <a:t>《随遇而安》</a:t>
            </a:r>
            <a:r>
              <a:rPr lang="zh-CN" altLang="en-US">
                <a:sym typeface="+mn-ea"/>
              </a:rPr>
              <a:t>（2021年5月7日）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27175" y="900430"/>
            <a:ext cx="91389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</a:t>
            </a: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《随遇而安》</a:t>
            </a: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（2021年5月7日）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等到你索性放下了，“我无所谓了，我不要了，我够了”，你也就解脱了。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当时你劝人学佛时，对方不一定马上能接受。等到哪一天对方遇到麻烦或病了，可能他才会想起来要学佛，这就是他的缘分到了。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人道难受也得受，人道难过也得过，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人道就是烦恼道。受苦受难消业障。消除业障求无上。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人生无有百日好，生老病死跑不了。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艰难困苦命运搞，超脱轮回自己好。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>
                <a:sym typeface="+mn-ea"/>
              </a:rPr>
              <a:t>《随遇而安》</a:t>
            </a:r>
            <a:r>
              <a:rPr lang="zh-CN" altLang="en-US">
                <a:sym typeface="+mn-ea"/>
              </a:rPr>
              <a:t>（2021年5月7日）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学佛后境转心不转，随遇而安，时间长了，你的本性就会自然流露。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学佛的诚心，无论处于何种境界，只要真修，本性自然如如不动。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人生如无根的浮萍，起伏荡漾，漂泊不定。其实制造浮萍的就是自己的妄心、妄念、妄想。所以控制好自己的五蕴，才能让自己有岸可靠，这个岸就是佛法的彼岸。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妄心妄念心不见，起心动念管意念。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真如本性内心藏，修心改命志如钢。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>
                <a:sym typeface="+mn-ea"/>
              </a:rPr>
              <a:t>《随遇而安》</a:t>
            </a:r>
            <a:r>
              <a:rPr lang="zh-CN" altLang="en-US">
                <a:sym typeface="+mn-ea"/>
              </a:rPr>
              <a:t>（2021年5月7日）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学佛人起心动念，代表着你的心性转变。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常变常动，心神不定。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如如不动，是为佛心。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人的心像一个流浪汉，到处乱跑，所以佛法要我们观照自身的性格和习惯，观照自己是否如理如法。起心动念，就在你的佛性中。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任何一个人讲出来的话、做出来的事，起心动念，其实都在五蕴中，都会对你产生阻碍。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>
                <a:sym typeface="+mn-ea"/>
              </a:rPr>
              <a:t>《随遇而安》</a:t>
            </a:r>
            <a:r>
              <a:rPr lang="zh-CN" altLang="en-US">
                <a:sym typeface="+mn-ea"/>
              </a:rPr>
              <a:t>（2021年5月7日）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635" y="702575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只有看见自己内心的五蕴，明了它的劣根，才能找到它，看破它，消除它。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犹如我们要把老鼠赶出去，你必须先点亮房子的灯，照到这个老鼠的存在，你才能把它赶出去。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所以照见五蕴皆空，就是要看见了，才能把自己的“色受想行识”，去看破它，去消除它对你意识当中的伤害。唯识论讲的“万法唯心造”，就是这个道理。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>
                <a:sym typeface="+mn-ea"/>
              </a:rPr>
              <a:t>《随遇而安》</a:t>
            </a:r>
            <a:r>
              <a:rPr lang="zh-CN" altLang="en-US">
                <a:sym typeface="+mn-ea"/>
              </a:rPr>
              <a:t>（2021年5月7日）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所以管住自己心里的行为、语言和思维，就是在观照自己。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无明业力会碰壁，旧业新业一起记。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迷惑一生成老翁，醒来方知在梦中。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我们人在这个不平衡的社会当中，总会有很多不平衡的心理出现，然后会产生太多的不平等心出现。有的不平等是来自于自己的内心，觉得别人对你不平等；有的是你对别人不平等。这是一个双向的思维导向，犹如伤人必定害己一样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>
                <a:sym typeface="+mn-ea"/>
              </a:rPr>
              <a:t>《随遇而安》</a:t>
            </a:r>
            <a:r>
              <a:rPr lang="zh-CN" altLang="en-US">
                <a:sym typeface="+mn-ea"/>
              </a:rPr>
              <a:t>（2021年5月7日）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GB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这就是一个缘起。一个缘分来了，你觉得不平等；一个缘分没了，你又觉得不公平。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在缘起缘灭中锻炼自己，佛心不乱，佛心不动，佛心常存。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在缘生缘灭中，随顺变化，在修世间法和出世间法中，取得平衡，才能找回自己的真如本性。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人间红尘是无奈，万般无奈需随缘。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欲望现前把人害，找回真性本应该。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>
                <a:sym typeface="+mn-ea"/>
              </a:rPr>
              <a:t>《随遇而安》</a:t>
            </a:r>
            <a:r>
              <a:rPr lang="zh-CN" altLang="en-US">
                <a:sym typeface="+mn-ea"/>
              </a:rPr>
              <a:t>（2021年5月7日）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拥有佛性 自然解脱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GB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90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7443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60</a:t>
            </a:r>
            <a:r>
              <a:rPr lang="en-GB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20A</a:t>
            </a:r>
            <a:endParaRPr lang="en-GB" alt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GB" altLang="zh-CN" sz="3000"/>
              <a:t>     </a:t>
            </a:r>
            <a:r>
              <a:rPr lang="zh-CN" altLang="en-US" sz="3000"/>
              <a:t>好，今天继续跟大家讲《白話佛法》。</a:t>
            </a:r>
            <a:br>
              <a:rPr lang="zh-CN" altLang="en-US" sz="3000"/>
            </a:br>
            <a:br>
              <a:rPr lang="zh-CN" altLang="en-US" sz="3000"/>
            </a:br>
            <a:r>
              <a:rPr lang="en-GB" altLang="zh-CN" sz="3000"/>
              <a:t>     </a:t>
            </a:r>
            <a:r>
              <a:rPr lang="zh-CN" altLang="en-US" sz="3000"/>
              <a:t>大家知道，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佛的法身在人间是无处不在的，</a:t>
            </a:r>
            <a:r>
              <a:rPr lang="zh-CN" altLang="en-US" sz="3000"/>
              <a:t>到处都有佛的法身。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任何一个人只要心中拥有佛法，能够说出佛法，行为上拥有佛法，你就突破了时间的隔阂，你就会懂得佛在心中。</a:t>
            </a:r>
            <a:r>
              <a:rPr lang="zh-CN" altLang="en-US" sz="3000"/>
              <a:t>所以我们经常说的，佛法无处不在。在你生活当中，行住坐卧当中，佛法处处都在帮助着你，影响着你。所以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法音流传</a:t>
            </a:r>
            <a:r>
              <a:rPr lang="zh-CN" altLang="en-US" sz="3000"/>
              <a:t>，经常说佛的佛言佛语会让你懂得心中长流法音，因为法音不会因为时光而流逝。我们年轻的时候学了佛法，到了年纪大了，我们还是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心中拥有着佛法，从佛法当中化</a:t>
            </a:r>
            <a:endParaRPr lang="zh-CN" altLang="en-US" sz="30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出真如和道音</a:t>
            </a:r>
            <a:r>
              <a:rPr lang="zh-CN" altLang="en-US" sz="3000"/>
              <a:t>，就是佛道的声音。所以有的人心中有佛，一开口，他讲出来的话就像法音，永远在他的心中流淌。所以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人只有无上的愿力，才能有佛法的愿力在心中，让你去慈悲众生，去帮助别人。</a:t>
            </a:r>
            <a:r>
              <a:rPr lang="zh-CN" altLang="en-US" sz="3000"/>
              <a:t>为什么有的人一辈子能帮助别人，能慈悲众生？因为他</a:t>
            </a:r>
            <a:r>
              <a:rPr lang="zh-CN" altLang="en-US" sz="3000" b="1"/>
              <a:t>法音不断，佛法在他心中不断，就像原来一样，所以叫如来佛——如来如去。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如来佛，如来如不来</a:t>
            </a:r>
            <a:r>
              <a:rPr lang="zh-CN" altLang="en-US" sz="3000"/>
              <a:t>，就是原来存在于你心中的佛性，就是原来拥有的。</a:t>
            </a:r>
            <a:br>
              <a:rPr lang="zh-CN" altLang="en-US" sz="3000"/>
            </a:br>
            <a:r>
              <a:rPr lang="en-GB" altLang="zh-CN" sz="3000"/>
              <a:t>     </a:t>
            </a:r>
            <a:r>
              <a:rPr lang="zh-CN" altLang="en-US" sz="3000"/>
              <a:t>我们学佛人要懂得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把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相应法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放在心中，把自己内心的佛性化为人间生命的真谛</a:t>
            </a:r>
            <a:r>
              <a:rPr lang="zh-CN" altLang="en-US" sz="3000"/>
              <a:t>，去理解它，去了解佛法真正存在的真谛，去应用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它，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去在人间用佛法的真谛，能够理解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一切相不可得，幻中修真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为什么说“幻中”？因为很多人一生就像做梦一样，今天在这里，明天在那里，梦中可能在年轻的时候，现在一照镜子已经老了，整个的人生就像做梦，就像幻境一样。就像我们想起了年轻小时候的事情，现在就犹如我们在做梦，当你哪一天要走了，你这个梦、这个幻也就结束了。所以</a:t>
            </a:r>
            <a:r>
              <a:rPr lang="zh-CN" altLang="en-US" sz="3000" b="1"/>
              <a:t>在自己这种幻觉当中生活，我们不能完全地脱离。所以只有在幻中修真，幻中成道。</a:t>
            </a:r>
            <a:br>
              <a:rPr lang="zh-CN" altLang="en-US" sz="3000"/>
            </a:br>
            <a:r>
              <a:rPr lang="en-GB" altLang="zh-CN" sz="3000"/>
              <a:t>     </a:t>
            </a:r>
            <a:r>
              <a:rPr lang="zh-CN" altLang="en-US" sz="3000"/>
              <a:t>师父希望大家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永远要把佛性放在心中</a:t>
            </a:r>
            <a:r>
              <a:rPr lang="zh-CN" altLang="en-US" sz="3000"/>
              <a:t>，要懂得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人的修心要有一种助力</a:t>
            </a:r>
            <a:r>
              <a:rPr lang="zh-CN" altLang="en-US" sz="3000"/>
              <a:t>，就是帮助你成功的动力，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那是一种真实的力量。</a:t>
            </a:r>
            <a:r>
              <a:rPr lang="zh-CN" altLang="en-US" sz="3000"/>
              <a:t>什么动力？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因为我们懂得了精进，因为我们懂得了忍辱心，懂得了佛的真谛，就是让我们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懂得这个世界一切苦空无常</a:t>
            </a:r>
            <a:r>
              <a:rPr lang="zh-CN" altLang="en-US" sz="3000"/>
              <a:t>，所以我们会对这个世界的过去，不会有产生另外一种痛苦的感应。每个人的过去都是很痛苦的，</a:t>
            </a:r>
            <a:r>
              <a:rPr lang="zh-CN" altLang="en-US" sz="3000" b="1"/>
              <a:t>要能够接受它，理解它，消除它，解脱它，要用真实的判断来感应你自己在人间所有的这种感受。</a:t>
            </a:r>
            <a:r>
              <a:rPr lang="zh-CN" altLang="en-US" sz="3000"/>
              <a:t>实际上用什么方法来感受和感应它，能够离苦得乐呢？</a:t>
            </a:r>
            <a:r>
              <a:rPr lang="zh-CN" altLang="en-US" sz="3000" b="1"/>
              <a:t>就是“智慧”两个字。</a:t>
            </a:r>
            <a:r>
              <a:rPr lang="zh-CN" altLang="en-US" sz="3000"/>
              <a:t>所以一个能够有智慧的人，他能用平常心看世界，他懂得一切都是无常的，这个世界一切拥有也会失去。所以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平常心看世界，心能安止，</a:t>
            </a:r>
            <a:r>
              <a:rPr lang="zh-CN" altLang="en-US" sz="3000"/>
              <a:t>你的心才能安定，才能制止自己无谓的那种思索，让自己沉浸在过去那种幻觉幻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《拥有佛性 自然解脱》【原文】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6406</Words>
  <Application>WPS 演示</Application>
  <PresentationFormat>宽屏</PresentationFormat>
  <Paragraphs>126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佛法的无生无灭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Administrator</cp:lastModifiedBy>
  <cp:revision>129</cp:revision>
  <dcterms:created xsi:type="dcterms:W3CDTF">2019-06-19T02:08:00Z</dcterms:created>
  <dcterms:modified xsi:type="dcterms:W3CDTF">2022-07-02T07:01:00Z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F33617225A934C53B3BA4263CD5135C9</vt:lpwstr>
  </property>
</Properties>
</file>