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09" r:id="rId3"/>
    <p:sldId id="310" r:id="rId4"/>
    <p:sldId id="311" r:id="rId5"/>
    <p:sldId id="312" r:id="rId6"/>
    <p:sldId id="370" r:id="rId7"/>
    <p:sldId id="1989" r:id="rId8"/>
    <p:sldId id="1990" r:id="rId9"/>
    <p:sldId id="1991" r:id="rId10"/>
    <p:sldId id="1992" r:id="rId11"/>
    <p:sldId id="1993" r:id="rId12"/>
    <p:sldId id="2001" r:id="rId13"/>
    <p:sldId id="2002" r:id="rId14"/>
    <p:sldId id="2003" r:id="rId15"/>
    <p:sldId id="2004" r:id="rId16"/>
    <p:sldId id="2005" r:id="rId17"/>
    <p:sldId id="2006" r:id="rId18"/>
    <p:sldId id="2007" r:id="rId19"/>
    <p:sldId id="2008" r:id="rId20"/>
    <p:sldId id="2009" r:id="rId21"/>
    <p:sldId id="2010" r:id="rId22"/>
    <p:sldId id="2011" r:id="rId23"/>
    <p:sldId id="1994" r:id="rId24"/>
    <p:sldId id="1995" r:id="rId25"/>
    <p:sldId id="1996" r:id="rId26"/>
    <p:sldId id="1997" r:id="rId27"/>
    <p:sldId id="1998" r:id="rId28"/>
    <p:sldId id="1999" r:id="rId29"/>
    <p:sldId id="2000" r:id="rId30"/>
    <p:sldId id="367" r:id="rId31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gs" Target="tags/tag30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858895" y="6395085"/>
            <a:ext cx="4474210" cy="365125"/>
          </a:xfrm>
        </p:spPr>
        <p:txBody>
          <a:bodyPr/>
          <a:lstStyle/>
          <a:p>
            <a:r>
              <a:rPr lang="zh-CN" altLang="en-US" dirty="0"/>
              <a:t>白话佛法视频开示 第86集《精进是成佛的根》【原文】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第86集《精进是成佛的根》【原文】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第86集《精进是成佛的根》【原文】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第86集《精进是成佛的根》【原文】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第86集《精进是成佛的根》【原文】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第86集《精进是成佛的根》【原文】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第86集《精进是成佛的根》【原文】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第86集《精进是成佛的根》【原文】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第86集《精进是成佛的根》【原文】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65145" y="6376670"/>
            <a:ext cx="6062980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第86集《精进是成佛的根》【原文】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第86集《精进是成佛的根》【原文】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第86集《精进是成佛的根》【原文】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第86集《精进是成佛的根》【原文】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白话佛法视频开示 第86集《精进是成佛的根》【原文】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2700" b="0" i="0" u="none" kern="1200">
          <a:solidFill>
            <a:srgbClr val="000000"/>
          </a:solidFill>
          <a:latin typeface="微软雅黑 Light" panose="020B0502040204020203" charset="-122"/>
          <a:ea typeface="微软雅黑 Light" panose="020B0502040204020203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9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541020" y="-29845"/>
            <a:ext cx="11295380" cy="69176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zh-CN" altLang="en-US" sz="3200" b="0">
              <a:solidFill>
                <a:schemeClr val="accent2">
                  <a:lumMod val="50000"/>
                </a:schemeClr>
              </a:solidFill>
              <a:effectLst/>
              <a:latin typeface="+mn-ea"/>
              <a:ea typeface="+mn-ea"/>
              <a:cs typeface="+mn-ea"/>
              <a:sym typeface="可可唯自强者强" panose="020B050302020402020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005" y="1121410"/>
            <a:ext cx="1084199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感恩南无释迦牟尼佛（三称）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感恩南无大慈大悲救苦救难广大灵感观世音菩萨（三称）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感恩师父盧軍宏臺長（一称）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给自己念三遍心经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请南无大慈大悲救苦救难广大灵感观世音菩萨慈悲，加持我XX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正信正念，如理如法，修心修行，增上智慧。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/>
              <a:t>     </a:t>
            </a:r>
            <a:r>
              <a:rPr lang="zh-CN" altLang="en-US"/>
              <a:t>好，今天跟大家《白話佛法》就说到这里，下面跟大家讲一个简短的故事。</a:t>
            </a:r>
            <a:br>
              <a:rPr lang="zh-CN" altLang="en-US"/>
            </a:b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过去舍卫城有一个富翁拥有无数的财产，他还有一个独生子，名字叫难陀。当年的难陀小时候非常懒惰不振，喜欢赖在床上睡觉。那个时候别说下床走走，就算让他起身坐一会儿，他也不肯。难陀虽然懒惰成性，但是他有聪颖绝伦的智慧，他躺在床上听人讲解经书，完全能够明白讲的是什么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第86集《精进是成佛的根》【原文】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/>
              <a:t>     </a:t>
            </a:r>
            <a:r>
              <a:rPr lang="zh-CN" altLang="en-US"/>
              <a:t>富翁看着自己的儿子这么善解经论的道理，很开心。“你看这儿子懒是懒，但是什么都懂，什么都讲得出来。”他就邀请外道六师如富兰那这种人来家里教导难陀。（富兰那就是当年级别很高的宗教思想家，请那些人来教导他。）在一顿丰盛美味的宴席之后，富翁就对富兰那等人说明自己唯一的儿子某某某的情况：“希望你们能够帮我调教这位生性怠惰的儿子。”（古时候懒惰不叫懒惰，叫怠惰，就是懈怠的怠，这个人比较懈怠懒惰。）于是几位外道师就随着富翁一起来到难陀的房间，没想到难陀躺在床上理都不理他们。富翁看着儿子这么不受教（不受教就是没礼貌，不听教诲），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第86集《精进是成佛的根》【原文】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非常苦恼地以手托住自己的双颊：“哎呀，这如何是好！”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这时正好是释迦牟尼佛化导众生的年代，是佛陀在世的时代。</a:t>
            </a:r>
            <a:r>
              <a:rPr lang="zh-CN" altLang="en-US" sz="3000" b="1"/>
              <a:t>佛陀经常不分昼夜地观察众生，只要发现有苦难的众生，佛陀就慈悲前往，为其宣说佛法，使能心开意解（能够想开、明白），远离烦恼和痛苦。</a:t>
            </a:r>
            <a:r>
              <a:rPr lang="zh-CN" altLang="en-US" sz="3000"/>
              <a:t>佛陀最喜欢做的事情，就是让别人远离烦恼和痛苦，也是大慈大悲。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这时佛陀遥见富翁正在为孩子忧愁不已。因为佛陀有遥视功能，很远就看到这个富翁整天想着“我的孩子怎么办，我这孩子怎么办？”然后佛陀就和比丘们一起来到了这个富翁的家里。说也奇怪，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第86集《精进是成佛的根》【原文】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难陀一看到佛陀，马上起身为佛陀铺设坐具（过去古时候坐的椅子全部要铺上像绒被、毛被这样的东西），至诚恭敬地顶礼佛陀。看见佛陀来了，他就下去直接磕头顶礼了。于是，佛陀为难陀开示种种法要（法要就是佛法的要领），苛责他，就是呵斥他，就是让他不能赖床、贪睡，不能有怠惰不振的种种过失，佛陀就直接讲难陀。</a:t>
            </a:r>
            <a:r>
              <a:rPr lang="zh-CN" altLang="en-US" sz="3000" b="1"/>
              <a:t>因为难陀非常尊敬佛陀、相信佛陀，因此对自己过去的一些不良习惯深深地自责，并生起惭愧和忏悔的心。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最后，佛陀赠予难陀一根檀杖（紫檀木的杖），并且告诉他：“孩子，你今后如果能够勤奋，那么你只要用心叩打檀杖，它便会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第86集《精进是成佛的根》【原文】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发出美妙的乐声，乐声结束后，你就能看见地底下所埋藏的一切宝物。”就是这个木头，你只要用心去敲它一下，发出美妙的声音，然后突然间你就会看得到地下很多宝藏。难陀听了佛陀的话很好奇，立刻试着叩击这根檀杖，一弹之后，果然听见了美妙的乐声，也看到了地底下所埋藏的宝物。他欢喜得不得了，就在心里想着：“我现在不过是稍微努力了一下，竟能获得这么多的好处啊！如果以后我勤劳了，一定会获得无上的大利益。”古时候的人都说“无上的”，就是无穷无尽的大利益，得到更多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第86集《精进是成佛的根》【原文】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从这刻起，难陀一改赖床好睡的个性，他甚至邀约众人一起去大海采集宝物（珍珠、玛瑙、翡翠等），每次都平平安安地满载而归，更以种种饮食供养佛陀和诸比丘，变成一个非常勤劳的孩子。佛陀因而再度为难陀宣说种种佛法的道理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难陀听得法喜充满，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心开意解</a:t>
            </a:r>
            <a:r>
              <a:rPr lang="zh-CN" altLang="en-US" sz="3000" b="1"/>
              <a:t>（听佛法听到心开意解，你就能接受师父跟你们讲的法了，</a:t>
            </a:r>
            <a:r>
              <a:rPr lang="zh-CN" altLang="en-US" sz="3000"/>
              <a:t>“心开”开心，“意解”就是解意，理解里面的意思，当然心就开了），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立刻五体投地地礼拜佛陀，并且发大誓愿。他说：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“愿以此供养善根功德，作未来世迷愚痴暗众生之眼目。”</a:t>
            </a:r>
            <a:r>
              <a:rPr lang="zh-CN" altLang="en-US" sz="3000"/>
              <a:t>就是愿以此供养，以这个善根功德，作未来世迷愚痴暗（迷愚痴暗，即不明实理、心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第86集《精进是成佛的根》【原文】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608320" y="-76644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中有愚痴、想不通。“暗”就是现在讲的负能量，心中很暗，就是心中很多负能量）众生之眼目——眼睛，引导他们。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“无皈依者，为作皈依</a:t>
            </a:r>
            <a:r>
              <a:rPr lang="zh-CN" altLang="en-US" sz="3000"/>
              <a:t>（如果这些人没有皈依的，要让他们皈依）；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无救护者</a:t>
            </a:r>
            <a:r>
              <a:rPr lang="zh-CN" altLang="en-US" sz="3000"/>
              <a:t>（没有人帮助他们），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作为救护；无解脱者，令得解脱</a:t>
            </a:r>
            <a:r>
              <a:rPr lang="zh-CN" altLang="en-US" sz="3000"/>
              <a:t>（如果这个人痛苦烦恼，要帮助他，让他得到解脱）；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无安隐者</a:t>
            </a:r>
            <a:r>
              <a:rPr lang="zh-CN" altLang="en-US" sz="3000"/>
              <a:t>（没有安稳的人，无家可归，心里没一个地方、没一个道场），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令得安隐；未涅槃者，令证涅槃</a:t>
            </a:r>
            <a:r>
              <a:rPr lang="zh-CN" altLang="en-US" sz="3000"/>
              <a:t>（没有完全想通的人，我要让他通过我这个布施、大誓愿，让他令证涅槃，彻底想通）。”你们想想看，你们经常问师父：“师父，我许的愿全部差不多了，我还能许什么愿？”你看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第86集《精进是成佛的根》【原文】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看人家，随便就出来这么多愿力。你们要问师父：“师父，我许得差不多了，鱼也许了，小房子也许了，这个许了、那个许了，没东西许了。”你看看人家，你只要发心，你就能够许出这么多的愿。难陀发完弘愿之后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佛陀听了微微一笑，口中放出五色祥光。</a:t>
            </a:r>
            <a:r>
              <a:rPr lang="zh-CN" altLang="en-US" sz="3000"/>
              <a:t>佛陀笑一笑，嘴巴里就放射出五彩祥光，就是五彩云霞，不得了，漂亮得像天上的彩霞一样。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这时候，随侍在侧的阿难尊者（阿难总是跟着佛陀的），看见佛陀微笑，就恭敬请问：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“如来尊贵庄重，一向不随意笑，现在是什么因缘让佛陀微笑呢？”</a:t>
            </a:r>
            <a:r>
              <a:rPr lang="zh-CN" altLang="en-US" sz="3000"/>
              <a:t>阿难跟佛陀讲：佛啊，您尊贵庄重（我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第86集《精进是成佛的根》【原文】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们一到庙里，看见佛陀坐像在那里，大家赶紧磕头，庄严得不得了），一向不随意笑（如来、佛陀像很少有微笑的，非常庄严），现在是什么因缘让佛陀您微笑了呢？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佛陀问阿难：“你可有看见懒惰的难陀入海采集宝物，满载而归，还以饮食供养佛和众僧呢？”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“是的，我看见了。”阿难说。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佛陀继续说：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“难陀再经过三阿僧祇劫的未来世中，就能成佛，佛号称为‘精进力’，将会度化无量的众生，因此我微笑啊！”</a:t>
            </a:r>
            <a:r>
              <a:rPr lang="zh-CN" altLang="en-US" sz="3000"/>
              <a:t>什么意思？佛陀已经看到他以后成佛了，佛陀开心啊。因为佛陀看见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第86集《精进是成佛的根》【原文】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谁能够成佛，他都喜从内心而来。当中讲的“三阿僧祇劫”，佛教用语，从菩萨一直修到成佛，要经过三个“阿僧祇劫”这么长的时间，就是很长很长的时间。所以佛陀才微笑。在座的僧众听闻佛陀的此番开示，都明了精进的重要性，个个欢喜，信受奉行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这个故事就是告诉我们，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只要你有心，谁都能成佛，佛就在我们的心里。你好好地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按照内心的慈悲、内心的光芒去做，菩提属于众生，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因为佛的智慧是属于众生的。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若无众生，一切菩萨终不能成无上正觉。</a:t>
            </a:r>
            <a:r>
              <a:rPr lang="zh-CN" altLang="en-US" sz="3000"/>
              <a:t>如果没有众生，怎么会有菩萨？菩萨要宣化佛法佛理，菩萨要能够帮助救度苦难，没有众生，怎么成就佛菩萨？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第86集《精进是成佛的根》【原文】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30" y="890010"/>
            <a:ext cx="111348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师父给世界佛友最后的叮咛</a:t>
            </a:r>
            <a:endParaRPr lang="zh-CN" altLang="en-US" sz="30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l"/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世界佛友大家好！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师父很久没有跟大家见面了，这一年时间师父很想念大家，师父心中时时挂念着每个孩子。你们都是心靈法門的火种，无论师父在哪里，师父永远在你们每个孩子的心里，观世音菩萨的慈悲永远普照着你们的心灵。师父很爱你们！希望你们坚持佛道，永不退转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所以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“己身如得教，则教他不难；欲教他人，先须自教”</a:t>
            </a:r>
            <a:r>
              <a:rPr lang="zh-CN" altLang="en-US" sz="3000"/>
              <a:t>。佛经上经常告诉我们，“己身如得教”，如果你自己已经身体、灵魂得到救度了，“则教他不难”，你去救别人就不难；你自己还没有觉悟，你教别人就很难；“欲教他人”，如果你想去帮助别人、救度别人，“先须自教”，你必须先要自教，自己先要受到教育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修行就是修正自己错误的观念。有时候你们不要以为学佛很难，因为佛在心中。</a:t>
            </a:r>
            <a:r>
              <a:rPr lang="zh-CN" altLang="en-US" sz="3000"/>
              <a:t>我们碰到困难的时候，有的人懈怠，有的人烦恼重重，忘记了本性，我们说“忘本了”就是这个意思。其实有时候在学佛中碰到烦恼了，稍微停一停，转个弯，你就轻松地绕过了障碍，成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第86集《精进是成佛的根》【原文】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功了，就会到达终点。所以佛法讲，好好地管教自我，你要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好好地管好自己和自己的一颗本性，不要总是去管别人，</a:t>
            </a:r>
            <a:r>
              <a:rPr lang="zh-CN" altLang="en-US"/>
              <a:t>先把自己管好了，你再去管别人。这就是菩萨告诉我们的一句最真最真的道理：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“若真修道人，不见世间过。”</a:t>
            </a:r>
            <a:r>
              <a:rPr lang="zh-CN" altLang="en-US"/>
              <a:t>如果你真正地想自己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一世修成，先好好地自度，才能度尽天下有缘众生。</a:t>
            </a:r>
            <a:br>
              <a:rPr lang="zh-CN" altLang="en-US" b="1">
                <a:solidFill>
                  <a:schemeClr val="accent5">
                    <a:lumMod val="75000"/>
                  </a:schemeClr>
                </a:solidFill>
              </a:rPr>
            </a:b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好，今天跟大家就说到这里，我们下一次节目继续给大家说《白话佛法》，谢谢大家。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第86集《精进是成佛的根》【原文】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思考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如何理解“知无我即放下”。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难陀从懒惰不振到精进发大愿的故事，带给我们的启发。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【佛学常识】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无我</a:t>
            </a: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有我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心开意解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三阿僧祇劫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“己身如得教，则教他不难；欲教他人，先须自教”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第86集《精进是成佛的根》【</a:t>
            </a:r>
            <a:r>
              <a:rPr lang="zh-CN" altLang="en-US">
                <a:sym typeface="+mn-ea"/>
              </a:rPr>
              <a:t>思考</a:t>
            </a:r>
            <a:r>
              <a:rPr lang="zh-CN" altLang="en-US"/>
              <a:t>】</a:t>
            </a:r>
            <a:r>
              <a:rPr lang="zh-CN" altLang="en-US">
                <a:sym typeface="+mn-ea"/>
              </a:rPr>
              <a:t>【</a:t>
            </a:r>
            <a:r>
              <a:rPr lang="zh-CN" altLang="en-US">
                <a:sym typeface="+mn-ea"/>
              </a:rPr>
              <a:t>佛学常识】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lvl="0"/>
            <a:r>
              <a:rPr lang="zh-CN" altLang="en-US" sz="23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23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记诵</a:t>
            </a:r>
            <a:r>
              <a:rPr lang="zh-CN" altLang="en-US" sz="23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3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  <a:t>证得了佛性，你肯定是无我的；既然无我，自然就没有众生，无众生、无寿者，所以无我的境界就是佛的境界。</a:t>
            </a:r>
            <a:b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3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  <a:t>“知无我即放下”</a:t>
            </a:r>
            <a:b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3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  <a:t>“愿以此供养善根功德，作未来世迷愚痴暗众生之眼目。”“无归依者，为作归依；无救护者，作为救护；无解脱者，令得解脱；无安隐者，令得安隐；未涅槃者，令证涅槃。”</a:t>
            </a:r>
            <a:b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3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  <a:t>按照内心的慈悲、内心的光芒去做，菩提属于众生，若无众生，一切菩萨终不能成无上正觉。</a:t>
            </a:r>
            <a:b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3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  <a:t>“己身如得教，则教他不难；欲教他人，先须自教”。“若真修道人，不见世间过。”</a:t>
            </a:r>
            <a:endParaRPr lang="zh-CN" altLang="en-US" sz="23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第86集《精进是成佛的根》【</a:t>
            </a:r>
            <a:r>
              <a:rPr lang="zh-CN" altLang="en-US">
                <a:sym typeface="+mn-ea"/>
              </a:rPr>
              <a:t>记诵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776235"/>
            <a:ext cx="11268000" cy="5454000"/>
          </a:xfrm>
        </p:spPr>
        <p:txBody>
          <a:bodyPr>
            <a:normAutofit fontScale="90000"/>
          </a:bodyPr>
          <a:p>
            <a:pPr lvl="0"/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人最难的就是在挫折当中有定力，能稳住自己。相当于一辆车，在狂风暴雨时，车要如如不动，八风吹不动。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很多人自身定力不够，能量不够，自修还不成熟。师父曾经讲过，划着破船去救人，结果在风浪中，人没救着，使自己也处于危险之中。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很多人有大愿力，但是却做不到，所以许愿要根据自己的能力和精进力，救人要根据自己的定力和菩萨的加持力，消除业障要靠自己的忍辱力和智慧力。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24305" y="647065"/>
            <a:ext cx="93446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>
                <a:solidFill>
                  <a:schemeClr val="accent4">
                    <a:lumMod val="50000"/>
                  </a:schemeClr>
                </a:solidFill>
                <a:sym typeface="+mn-ea"/>
              </a:rPr>
              <a:t>师父每日佛言佛语</a:t>
            </a:r>
            <a:r>
              <a:rPr lang="zh-CN" altLang="en-US" sz="3200">
                <a:solidFill>
                  <a:schemeClr val="accent4">
                    <a:lumMod val="50000"/>
                  </a:schemeClr>
                </a:solidFill>
                <a:sym typeface="+mn-ea"/>
              </a:rPr>
              <a:t>《离欲得乐》</a:t>
            </a:r>
            <a:r>
              <a:rPr lang="zh-CN" altLang="en-US" sz="3200">
                <a:solidFill>
                  <a:schemeClr val="accent4">
                    <a:lumMod val="50000"/>
                  </a:schemeClr>
                </a:solidFill>
                <a:sym typeface="+mn-ea"/>
              </a:rPr>
              <a:t>（2021年4月16日）</a:t>
            </a:r>
            <a:endParaRPr lang="zh-CN" altLang="en-US" sz="3200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师父每日佛言佛语《离欲得乐》（2021年4月16日）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欲望之中心不动，发愿解脱会成功。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广发菩提责任重，践行佛法行大功。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很多同修发了很大的心，许愿、放生、念经也不少，但是经常不顺利，其实这就是修心学佛的心态问题。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因为太多人带着很强的私欲去祈求，私心太重，离佛的境界太远，所以佛力的加持自然就弱。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“欲望”其实在佛法中是中性的，但在“欲望”中分善、恶和无记。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师父每日佛言佛语《离欲得乐》（2021年4月16日）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但人们总是拿欲望作为自私的一种工具，每天为名为利，在贪瞋痴慢中，使欲望变得邪恶，最后变成“恶欲”。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如果你不为名不为利，整天为了救度众生而祈求的愿力，是一种正能量的欲望，那在佛法界称之为“善法欲”。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所以想要做什么事，主要还是看你的出发点和你对某一个人和事件的心态。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任何一个欲望中，脱离了我相，没有了我执，这就是“善法欲”。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师父每日佛言佛语《离欲得乐》（2021年4月16日）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任何人只要在欲望当中，很容易拥有个人的劣根性、自私心、名利心，就会由欲望产生恶业、恶障。这种欲望，都是属于轮回的业因。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如果对学佛的善法产生了欲望，譬如，守五戒，行十善，利益众生，众善奉行，诸恶莫作，其实这已经不是一种自私的欲望，“是名欲望”，而且已经是出离苦海的“离欲得乐”。这就是佛教界常说的“善法欲”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师父每日佛言佛语《离欲得乐》（2021年4月16日）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离欲得乐十善法，勤修十善守五戒。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人道欲望是业因，转欲成善行愿行。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“忍辱”是现代人修心的一个法宝。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生存靠忍辱，成功靠忍辱，修心靠忍辱，精进靠忍辱。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人的一生，即无来处，也无去处。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忍一忍，哪来的辱。无烦无恼，才是出离的好方法。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师父每日佛言佛语《离欲得乐》（2021年4月16日）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550" y="1482090"/>
            <a:ext cx="11268075" cy="2904490"/>
          </a:xfrm>
        </p:spPr>
        <p:txBody>
          <a:bodyPr>
            <a:normAutofit fontScale="90000"/>
          </a:bodyPr>
          <a:p>
            <a:pPr lvl="0" algn="l"/>
            <a: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  <a:t>     本次共修如有不如理不如法的地方，请南无释迦牟尼佛，南无观世音菩萨，恩师盧軍宏臺長，龙天护法慈悲原谅，给我们智慧。加持我们正信正念、如理如法的修心修行，破一品无明，证一分法身！</a:t>
            </a:r>
            <a:b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</a:br>
            <a:endParaRPr lang="en-US" altLang="zh-CN" sz="3000" spc="400">
              <a:solidFill>
                <a:schemeClr val="accent4">
                  <a:lumMod val="50000"/>
                </a:schemeClr>
              </a:solidFill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95" y="530860"/>
            <a:ext cx="11412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  束  语</a:t>
            </a:r>
            <a:endParaRPr lang="zh-CN" altLang="en-US" sz="3600">
              <a:solidFill>
                <a:schemeClr val="accent4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0965" y="3758565"/>
            <a:ext cx="437388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感恩南无释迦牟尼佛！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感恩南无观世音菩萨！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感恩师父！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感恩大家！</a:t>
            </a:r>
            <a:endParaRPr lang="en-US" altLang="zh-CN" sz="2700" spc="600">
              <a:solidFill>
                <a:schemeClr val="accent4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师父十几年为了弘法，肉身消耗、背业很重，但是师父一直都在给你们加持。希望你们每天都能够好好学习师父的白话佛法和开示，依教奉行，严守戒律是成佛的基础。多多为众生真心付出，破除自身的我执我相，心中常念佛恩、国土恩、师恩、父母恩、众生恩；成佛的路上需要真心诚心、勇猛精进、心系众生、一心向佛的孩子。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释迦牟尼佛、观世音菩萨和师父会永远加持保佑每个正信正念的好孩子，佛法的传承靠每个佛子薪火相传，师父会引领你们到达彼岸。希望你们珍惜末法时期最后一班法船，众生的苦就是师父的苦，师父愿你们一世修成报佛恩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 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师父  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2021年11月5日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130" y="2916555"/>
            <a:ext cx="11268075" cy="1024255"/>
          </a:xfrm>
        </p:spPr>
        <p:txBody>
          <a:bodyPr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精进是成佛的根</a:t>
            </a:r>
            <a:endParaRPr lang="zh-CN" altLang="en-US" sz="5400" b="1" spc="800">
              <a:solidFill>
                <a:schemeClr val="accent4">
                  <a:lumMod val="50000"/>
                </a:schemeClr>
              </a:solidFill>
              <a:uFillTx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40505" y="1913890"/>
            <a:ext cx="39966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白话佛法视频开示第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86</a:t>
            </a:r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集</a:t>
            </a:r>
            <a:endParaRPr lang="zh-CN" altLang="en-US" sz="2400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69865" y="4854575"/>
            <a:ext cx="173037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200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6010C</a:t>
            </a:r>
            <a:endParaRPr lang="en-US" sz="2400" b="1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你今天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证得了佛性，</a:t>
            </a:r>
            <a:r>
              <a:rPr lang="zh-CN" altLang="en-US" sz="3000"/>
              <a:t>你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肯定是无我的；既然无我，自然就没有众生，无众生、无寿者，</a:t>
            </a:r>
            <a:r>
              <a:rPr lang="zh-CN" altLang="en-US" sz="3000"/>
              <a:t>所以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无我的境界就是佛的境界。</a:t>
            </a:r>
            <a:r>
              <a:rPr lang="zh-CN" altLang="en-US" sz="3000"/>
              <a:t>“我们”，是不是“众生”？你说“我们”一起做好事，“我们”没了、“我”没了，哪来的“我们”？大家、我都没了，哪来的“们”？要懂得佛的境界。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一切凡夫都有我相、人相、众生相、寿者相，</a:t>
            </a:r>
            <a:r>
              <a:rPr lang="zh-CN" altLang="en-US" sz="3000" b="1"/>
              <a:t>“这是我做的”“这个人厉害”“这个人修得好”</a:t>
            </a:r>
            <a:r>
              <a:rPr lang="zh-CN" altLang="en-US" sz="3000"/>
              <a:t>……一切众生相、寿者相。在世间，那些人拼命地执著着一切观念，执著着人间的一切事。很多人因为有我相，觉得“这件事情是我做的”“这个事情本来应该是我的”，</a:t>
            </a:r>
            <a:r>
              <a:rPr lang="zh-CN" altLang="en-US" sz="3000" b="1"/>
              <a:t>觉得有“我”在当中，所以他们就无法真正找到无我的</a:t>
            </a:r>
            <a:endParaRPr lang="zh-CN" altLang="en-US" sz="3000" b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第86集《精进是成佛的根》【原文】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 b="1"/>
              <a:t>境界。</a:t>
            </a:r>
            <a:r>
              <a:rPr lang="zh-CN" altLang="en-US"/>
              <a:t>我相信你们都有过这经验，你们去找一样东西，“我明明记得是放在这里的”，你就会在这块地方拼命地找，因为你有我相，实际上你这个记忆是错误的。你记得放在那里，你在这个地方已经找过无数次了，但是叫你重新再理一遍、再来找，你还是在这块地方找，这就是因为我相、执著，“我明明看见在这里”。所以你要让自己无我，“我好像没看见过，我重新在房间里再找一遍”，你就会找到很多不应该或者你想象中不应该找的地方，你就会找到你应该拥有的东西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第86集《精进是成佛的根》【原文】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“无我”两个字听上去实际上是空的，但是没有“我”，你怎么又用“我”来做事情呢？所以我们人需要一个名称</a:t>
            </a:r>
            <a:r>
              <a:rPr lang="zh-CN" altLang="en-US" sz="3000"/>
              <a:t>吧？叫人道。动物界呢？叫畜生道，它也得要个名称。那么很多畜生投了人，很多人修成菩萨了，那这个人从此就没有了，这个动物也从此没有了，是不是无我相了？就是一个我相。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空无的“有我”的观念，就是因为“我认为是这样”。</a:t>
            </a:r>
            <a:r>
              <a:rPr lang="zh-CN" altLang="en-US" sz="3000"/>
              <a:t>就像别人不认识你，人家总归要叫你个名称吧？你在马路上走，人家不认识你，总要叫“先生”“女士”吧？是不是有个名称来指特定的一个人。如果别人叫你“先生”，</a:t>
            </a:r>
            <a:r>
              <a:rPr lang="zh-CN" altLang="en-US" sz="3000" b="1"/>
              <a:t>你无我了，</a:t>
            </a:r>
            <a:r>
              <a:rPr lang="zh-CN" altLang="en-US" sz="3000"/>
              <a:t>因为他从来没叫过你的名字，</a:t>
            </a:r>
            <a:r>
              <a:rPr lang="zh-CN" altLang="en-US" sz="3000" b="1"/>
              <a:t>你根本不知道“先生”是叫你，</a:t>
            </a:r>
            <a:endParaRPr lang="zh-CN" altLang="en-US" sz="3000" b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第86集《精进是成佛的根》【原文】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 b="1"/>
              <a:t>你是不是就放下了？</a:t>
            </a:r>
            <a:r>
              <a:rPr lang="zh-CN" altLang="en-US"/>
              <a:t>因为人家没叫你。这个人骂你、讲你好，对你都没有丝毫的影响，你就不会被他的叫声所缠扰。人为什么会被人家打扰？因为他的心在动，所以碰到一点事情马上心动。人的毛病就是什么都要管，什么都要听。什么是圣人？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管住自己的耳朵，管住自己的口，你这个人就是人中之王，就是圣。</a:t>
            </a:r>
            <a:r>
              <a:rPr lang="zh-CN" altLang="en-US"/>
              <a:t>所以师父叫你们不要被别人的声音、被这个世界的假相所缠扰，这就是佛经上要让我们学会的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“知无我即放下”</a:t>
            </a:r>
            <a:r>
              <a:rPr lang="zh-CN" altLang="en-US"/>
              <a:t>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知道既然没有“我”，你就应该放下我相，这样才能超脱自我，能够寻找到佛性。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第86集《精进是成佛的根》【原文】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0.xml><?xml version="1.0" encoding="utf-8"?>
<p:tagLst xmlns:p="http://schemas.openxmlformats.org/presentationml/2006/main">
  <p:tag name="COMMONDATA" val="eyJoZGlkIjoiNWRmZmY2Mjk1YzIzM2Y5ODIzNmYzNmUxN2I2MjYxMDEifQ=="/>
</p:tagLst>
</file>

<file path=ppt/tags/tag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6437</Words>
  <Application>WPS 演示</Application>
  <PresentationFormat>宽屏</PresentationFormat>
  <Paragraphs>126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Arial</vt:lpstr>
      <vt:lpstr>宋体</vt:lpstr>
      <vt:lpstr>Wingdings</vt:lpstr>
      <vt:lpstr>微软雅黑 Light</vt:lpstr>
      <vt:lpstr>微软雅黑</vt:lpstr>
      <vt:lpstr>可可唯自强者强</vt:lpstr>
      <vt:lpstr>Yu Gothic UI</vt:lpstr>
      <vt:lpstr>Arial Unicode MS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十善是慧命的根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本次共修如有不如理不如法的地方，请南无释迦牟尼佛，南无观世音菩萨，恩师盧軍宏臺長，龙天护法慈悲原谅，给我们智慧。加持我们正信正念、如理如法的修心修行，破一品无明，证一分法身！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Administrator</cp:lastModifiedBy>
  <cp:revision>124</cp:revision>
  <dcterms:created xsi:type="dcterms:W3CDTF">2019-06-19T02:08:00Z</dcterms:created>
  <dcterms:modified xsi:type="dcterms:W3CDTF">2022-06-17T16:02:53Z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2052-11.1.0.11691</vt:lpwstr>
  </property>
  <property fmtid="{D5CDD505-2E9C-101B-9397-08002B2CF9AE}" pid="3" name="ICV">
    <vt:lpwstr>4CE906BD29064773ADB12426A718FA7C</vt:lpwstr>
  </property>
</Properties>
</file>