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9" r:id="rId3"/>
    <p:sldId id="310" r:id="rId4"/>
    <p:sldId id="311" r:id="rId5"/>
    <p:sldId id="312" r:id="rId6"/>
    <p:sldId id="370" r:id="rId7"/>
    <p:sldId id="2023" r:id="rId8"/>
    <p:sldId id="2033" r:id="rId9"/>
    <p:sldId id="2034" r:id="rId10"/>
    <p:sldId id="2035" r:id="rId11"/>
    <p:sldId id="2036" r:id="rId12"/>
    <p:sldId id="2037" r:id="rId13"/>
    <p:sldId id="2038" r:id="rId14"/>
    <p:sldId id="2039" r:id="rId15"/>
    <p:sldId id="2048" r:id="rId16"/>
    <p:sldId id="2047" r:id="rId17"/>
    <p:sldId id="2046" r:id="rId18"/>
    <p:sldId id="2045" r:id="rId19"/>
    <p:sldId id="2044" r:id="rId20"/>
    <p:sldId id="2043" r:id="rId21"/>
    <p:sldId id="2024" r:id="rId22"/>
    <p:sldId id="2025" r:id="rId23"/>
    <p:sldId id="2026" r:id="rId24"/>
    <p:sldId id="2027" r:id="rId25"/>
    <p:sldId id="2028" r:id="rId26"/>
    <p:sldId id="2029" r:id="rId27"/>
    <p:sldId id="2031" r:id="rId28"/>
    <p:sldId id="2032" r:id="rId29"/>
    <p:sldId id="367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9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第87集 《知无我 即放下》【原文】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第87集 《知无我 即放下》【原文】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第87集 《知无我 即放下》【原文】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第87集 《知无我 即放下》【原文】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十二部，很多经文是靠自己修心慢慢来开悟的，是靠自己的修持。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一个人如果能够忘记自己，满脑子都是别人，他就是无我，</a:t>
            </a:r>
            <a:r>
              <a:rPr lang="zh-CN" altLang="en-US" sz="3000"/>
              <a:t>他哪有自己？如果一群人只为了别人，而想不到自己，那么这一群人就是无私的众生，因为脑子里都是别人，就是无我的众生，境界就是这么提高的。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佛说法四十九年，释迦牟尼佛认识到世间一切都是无常的，都会变来变去，但是到最后一切都不属于“我”。</a:t>
            </a:r>
            <a:r>
              <a:rPr lang="zh-CN" altLang="en-US" sz="3000"/>
              <a:t>也就是说你们所认为的“我”，实际上是一个空的不存在的假名称而已。如果你们平时做人用这个观点来生活，你们就不会生这么多气了。“他在骂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我”，我相了吧？“我划不来了，我没得到，我心里不开心”，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这个“我”一拿掉，这个主语没了，那一切都在空性当中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所以最后这个“我”字都是空的。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同样地，人世间的一切苦难实际上都是空的；人世间的一切法喜、快乐、幸福也是空的。因为主语“我”是空的，</a:t>
            </a:r>
            <a:r>
              <a:rPr lang="zh-CN" altLang="en-US" sz="3000"/>
              <a:t>所以没有真正的快乐，也没有究竟的幸福。什么是幸福？幸福要永远幸福才是幸福，短暂的幸福给你带来无限的痛苦，没有一个可以一直储存幸福的道场，因为人道是不能储存永久、究竟的幸福生活的地方。所以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一切都会过去，就是佛教界讲的一切皆空，</a:t>
            </a:r>
            <a:r>
              <a:rPr lang="zh-CN" altLang="en-US" sz="3000"/>
              <a:t>这世界上一切都空了，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所以幸福不会永远，苦难无法把握。你们能把握苦难吗？太多劫难了，让你们沉浸在痛苦中而不能出离。你今天苦了，你知道过几天又有什么事情发生吗？你今天发生了什么事情，再过一个礼拜、过一个月，又发生了什么？</a:t>
            </a:r>
            <a:r>
              <a:rPr lang="zh-CN" altLang="en-US" sz="3000" b="1"/>
              <a:t>一切都是在苦难中，一切都不会存在于永远之中。</a:t>
            </a:r>
            <a:br>
              <a:rPr lang="zh-CN" altLang="en-US" sz="3000" b="1"/>
            </a:br>
            <a:r>
              <a:rPr lang="zh-CN" altLang="en-US" sz="3000"/>
              <a:t>     在变化中，我们想抓住幸福也抓不到；苦难中，我们想离开它也离不开。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想让自己离开苦空无常、无我，要明白那只是个名字，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只是个名称而已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佛法说苦也是空，快乐也是空，因为我们在行空。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真正要想离开，就是出离、解脱，最好的方法就是要记住：本来来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到这个世界上，只是给了你一个名字，只是一个虚幻的“我”，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只是一个概念“有我”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/>
              <a:t>过去人家说借尸还魂，这个“我”就变掉了，到了那个人的身体上，变成“你”了。所以很多人很可怜，一辈子抓住自己赚的这点钱，一辈子抓住自己所拥有的一点名利，“这是我的，这是我的”。</a:t>
            </a:r>
            <a:r>
              <a:rPr lang="zh-CN" altLang="en-US" b="1"/>
              <a:t>你连名字都不是你的，连你的肉体都不是你的，只是一个概念。</a:t>
            </a:r>
            <a:br>
              <a:rPr lang="zh-CN" altLang="en-US" b="1"/>
            </a:br>
            <a:r>
              <a:rPr lang="zh-CN" altLang="en-US"/>
              <a:t>     佛在世的时候，很多佛的弟子依教奉行（根据佛陀的教育奉行），他们都证得了无我的境界。也就是说，现在学佛人必须证得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无我的境界。怎么证得？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不跟别人争就是无我，</a:t>
            </a:r>
            <a:r>
              <a:rPr lang="zh-CN" altLang="en-US"/>
              <a:t>因为只有“我”才会跟人家去争——“我要跟他争，我要跟他比美，我要跟他比……”，“我”——离不开的。无我了，你会跟别人闹吗？会跟别人吵吗？无我了，束缚没了。不跟别人争了，因为没我了。人家在骂人，无我了，你不知道他在骂谁；人家跟你斤斤计较，你无我了，不跟他斤斤计较。是不是减少痛苦？因为</a:t>
            </a:r>
            <a:r>
              <a:rPr lang="zh-CN" altLang="en-US" b="1"/>
              <a:t>证得了无我，懂得这个“我”只是在人间的一个名称而已，</a:t>
            </a:r>
            <a:r>
              <a:rPr lang="zh-CN" altLang="en-US"/>
              <a:t>今天可以叫张三，明天可以叫李四。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在行佛中，修行人只是一个称号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/>
              <a:t>为什么法师出家之后要有一个新的名字？因为原来的“我”已经脱胎换骨了，已经没有了，所以有个新的名字，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修心的新的名字才是真正的灵魂。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虽然是个假名，但是你在修行中找到了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真正的佛性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，那才是灵魂境界的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归宿</a:t>
            </a:r>
            <a:r>
              <a:rPr lang="zh-CN" altLang="en-US"/>
              <a:t>。一个人灵魂境界有没有归宿？有的。你到底想做什么样的人？你到底想学什么样的佛？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一个人的灵魂真正的境界要干净，</a:t>
            </a:r>
            <a:r>
              <a:rPr lang="zh-CN" altLang="en-US"/>
              <a:t>他一辈子就没白活。很多人活了一辈子，研究佛法，学了很多各种法门，但是他没有得到真正的灵魂境界的归宿。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到底皈依什么，这是很重要的。</a:t>
            </a:r>
            <a:endParaRPr lang="zh-CN" alt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当年佛到了 80 岁的时候，在年迈体弱涅槃的前夕，佛陀让他的弟子反而要学习常乐我净。佛平时都跟弟子讲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苦空无常</a:t>
            </a:r>
            <a:r>
              <a:rPr lang="zh-CN" altLang="en-US"/>
              <a:t>，但是到了最后，佛陀让弟子要学会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常乐我净</a:t>
            </a:r>
            <a:r>
              <a:rPr lang="zh-CN" altLang="en-US"/>
              <a:t>，为什么会告诉我们这些？因为苦，那是无常的，所以空，就是要学会快乐，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都是对治的</a:t>
            </a:r>
            <a:r>
              <a:rPr lang="zh-CN" altLang="en-US"/>
              <a:t>。“无”，就是</a:t>
            </a:r>
            <a:r>
              <a:rPr lang="zh-CN" altLang="en-US" b="1"/>
              <a:t>因为有个“我”字所以才痛苦，</a:t>
            </a:r>
            <a:r>
              <a:rPr lang="zh-CN" altLang="en-US"/>
              <a:t>学会无我，佛陀就告诉你，你会快乐。“常”就是长久的，“无常”就是让我们学会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心要干净</a:t>
            </a:r>
            <a:r>
              <a:rPr lang="zh-CN" altLang="en-US"/>
              <a:t>，要习惯于无常的世界中，这个世界无常，这样才能修到无我相、无人相、无众生相、无寿者相，这就是无四相。这就是告诉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我们，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要把世界上的一切看空，懂得世事无常，也要懂得转苦为乐。要懂得去除我相，而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一个假我的存在是借假修真的“我”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，然后让你修出自性，修出干净——常乐我净。</a:t>
            </a:r>
            <a:br>
              <a:rPr lang="zh-CN" altLang="en-US"/>
            </a:br>
            <a:r>
              <a:rPr lang="zh-CN" altLang="en-US"/>
              <a:t>     师父让你们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把一切看空，要学会放下，你就是在做人间的菩萨，空到连自己都找不到了。</a:t>
            </a:r>
            <a:r>
              <a:rPr lang="zh-CN" altLang="en-US"/>
              <a:t>很多人讲话顺着别人讲，没自己的观点，他不得罪人，也很好（但是不能没原则）。在学佛中要空到自己都找不到，什么意思？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就是无我相。</a:t>
            </a:r>
            <a:r>
              <a:rPr lang="zh-CN" altLang="en-US"/>
              <a:t>你看看现在人的毛病是：面子太重要了，我们的面子放得下吗？师父叫很多佛友放下，他都懂，放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下会解脱痛苦，但是只要一做事情，他马上“我”字就来了，“我要干吗，我要干吗”，接下来他就痛苦了。所以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一个真正学佛的人要找不到自我，才能真正找到生命的本源。</a:t>
            </a:r>
            <a:r>
              <a:rPr lang="zh-CN" altLang="en-US"/>
              <a:t>要这种面子干吗？死要面子活受罪，你们从小长到大，一辈子要了多少年的面子？到今天还要面子，改个缺点还要面子，没有一件事情你们没理由的，这就是你们已经在八识田中种下了我相。佛为什么叫我们要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去除四相</a:t>
            </a:r>
            <a:r>
              <a:rPr lang="zh-CN" altLang="en-US"/>
              <a:t>？要让我们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找到九识田阿摩罗识中的佛性，</a:t>
            </a:r>
            <a:r>
              <a:rPr lang="zh-CN" altLang="en-US"/>
              <a:t>因为只有佛性是无相的，因为只有佛性在你的本性中，那是永恒不变的。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</a:t>
            </a:r>
            <a:r>
              <a:rPr lang="zh-CN" altLang="en-US" b="1"/>
              <a:t>佛所说的这个“常”，是相对于无常而言的。</a:t>
            </a:r>
            <a:r>
              <a:rPr lang="zh-CN" altLang="en-US"/>
              <a:t>乐不是苦的（快乐不是苦的），得到的人离苦，因为离苦的人才会快乐。这句话大家一定要记住，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“乐不是苦”</a:t>
            </a:r>
            <a:r>
              <a:rPr lang="zh-CN" altLang="en-US"/>
              <a:t>，快乐不是苦；得到的人离苦了，离苦是不是得快乐？离苦的人才会快乐，快乐永远不会是苦的。很多人说“我很苦，但是我也很快乐”，这本身就是矛盾。真正能够理解佛法的人，要懂得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离苦才能快乐</a:t>
            </a:r>
            <a:r>
              <a:rPr lang="zh-CN" altLang="en-US"/>
              <a:t>。</a:t>
            </a:r>
            <a:r>
              <a:rPr lang="zh-CN" altLang="en-US" b="1"/>
              <a:t>你今天放下了，舍弃了你身上的烦恼，舍弃了你的贪瞋痴，你才能真正地快乐。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怎样来把自己无我的境界用在有我的事和人上面？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如何理解苦空无常，常乐我净，都是对治的。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无我   有我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苦空无常 常乐我净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乐不是苦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无我地去做事情，那么这个“我”字就是一个空相。“知无我即放下”。要找到生命的本源，这个“我”一拿掉，这个主语没了，那一切都在空性当中，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虽然是个假名，但是你在修行中找到了真正的佛性，那才是灵魂境界的归宿。到底皈依什么，这是很重要的。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苦空无常，常乐我净，都是对治的。要懂得去除我相，而一个假我的存在是借假修真的“我”，然后让你修出自性，修出干净——常乐我净。一个真正学佛的人要找不到自我，才能真正找到生命的本源。“乐不是苦”，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94260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整个宇宙空间，大到十方三界，小到一个家庭、一个人的身心，其实都需要一个平衡的空间，而这个空间应该充满着空性和祥和。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但人固有的自私心可以让整个宇宙空间失去平衡，可以让家庭崩溃，让事业受损，让个人受伤。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人类社会发展到今天，如果人人多奉献一点爱，这个世界将更加美好，而现在人人都想多占一点便宜，多占一点好处，结果自己得不到，别人得到了，都会成为他的痛苦。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（2021年6月3日）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2140" y="514350"/>
            <a:ext cx="588772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师父每日白话佛法（2021年6月3日）</a:t>
            </a:r>
            <a:br>
              <a:rPr lang="zh-CN" altLang="en-US" sz="28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2800">
                <a:solidFill>
                  <a:schemeClr val="accent4">
                    <a:lumMod val="50000"/>
                  </a:schemeClr>
                </a:solidFill>
                <a:sym typeface="+mn-ea"/>
              </a:rPr>
              <a:t>《戒除自私心》</a:t>
            </a:r>
            <a:endParaRPr lang="zh-CN" altLang="en-US" sz="28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现在的人整天活在斤斤计较和比较当中，根本没有一丝的快乐可言。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自私就是邪恶的出发点，自私的人就是个人业障的起源。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自私心人人皆有，无私无畏无有求。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念经修心度有情，再苦再难修真心。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大家想一想，多少罪恶都是从自私开始，婚姻上的自私，钱财上的自私，感情上的自私……所以要守住自己的戒，人不能为自私活着，因为每天人的一个自私的理念，都会给你带来痛苦和烦恼，每一天的自私就是你烦恼的引爆点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（2021年6月3日）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只要有自私你就会有挫折，得不到了难受，得到了担心，失去了痛苦，拿回来了又担忧再次失去。整个人活在烦恼和痛苦中，业障缠身，造成你随时随地的难受。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因为自私是建立在伤害众生基础上的快乐，所以自古以来，自私的人最终总会吃亏。自私心不除，无人能帮助。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学佛经常讲，天堂和地狱，一念之差。我们学佛人天天想怎么帮助人家，想到就快乐，所以我们学佛人的快乐是建立在帮助别人的基础上的，那种快乐是在行禅。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（2021年6月3日）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学佛人要保持“寂静不动”。我们寂静是为了自我沉淀，积蓄能量；不动是为了行禅，八风吹不动，增长智慧和守戒。所以寂然不动就是我们快乐的出发点。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环境不圆满，人性可调换。自私心不除，求谁都无助。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这个世界，人生活的环境有痛苦有幸福，但是自私的人，他会在痛苦当中，变得越来越痛苦，因为他的自私不能得到别人的帮助。同样，学佛的人，他也有痛苦，但是他的痛苦在别人的帮助下，在自己的心态调节下，会转变成幸福。所以同样的苦，两种不同的转变，不同的结果。这就是我们为什么要学佛的道理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（2021年6月3日）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平安是福谁都知，不消业障变愚痴。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为名为利梦已倦，欲望太多难团圆。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记住，快乐来自于相互帮助。环境永远不能让你圆满，但是环境有时会让你变得更痛苦或转换成更好，取决于你的心。你用菩萨的心，去做对众生有利的事情，与天地契合，自然得到菩萨和护法神的保佑，人生充满着自在和快乐，这就是“常乐我净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人必须要干净，人要无我，你才能得到快乐，证得了自己的佛性，才能得到学佛学法的快乐。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（2021年6月3日）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利益众生是我们学佛人的基本态度。把世间的无常苦，转变为促进我们学佛精进的动力。我相的不干净，是因为自己的自私心，让自己去除了光明心。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所以真正地想在人间得到自在与快乐，首先要去除自私心，你才能与天地合一，与佛合一，才能拥有天地之德。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学习菩萨的慈悲，你的人生就有无限的潜能，才能众善奉行。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利益众生最重要，学佛学法开心笑。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世间无常天天闹，明心见性乐逍遥。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（2021年6月3日）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知无我 即放下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87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51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613A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/>
              <a:t>     上次跟大家讲了无我，今天跟大家稍微再延伸地讲一点无我。</a:t>
            </a:r>
            <a:br>
              <a:rPr lang="zh-CN" altLang="en-US" sz="3000"/>
            </a:br>
            <a:r>
              <a:rPr lang="zh-CN" altLang="en-US" sz="3000"/>
              <a:t>     学佛人的一切观念（就是想念、观念），你执著的人间的一切人和事，</a:t>
            </a:r>
            <a:r>
              <a:rPr lang="zh-CN" altLang="en-US" sz="3000" b="1"/>
              <a:t>只要觉得有“我”在其中，你就无法真正找到无我的境界。</a:t>
            </a:r>
            <a:r>
              <a:rPr lang="zh-CN" altLang="en-US" sz="3000"/>
              <a:t>每一件事情，和每一个人打交道，只要你还觉得有“我”，那么这件事情你就会有私心。举个简单例子，今天你要帮助别人，但是你说“我在帮助别人”，和你纯粹地去帮助别人，是两个不同的概念。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无我地去帮助别人，那就是纯善；</a:t>
            </a:r>
            <a:r>
              <a:rPr lang="zh-CN" altLang="en-US" sz="3000"/>
              <a:t>如果有“我”，那你有目的了，至少让他要谢你、要感恩你，“我今天在帮助你”，那这个境界就掉下来了。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“无我”两个字听上去是空的，因为无我了，感觉上是空的；但是没有“我”，这个“我”在不在？还在。那么怎样来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把自己无我的境界用在有我的事和人上面</a:t>
            </a:r>
            <a:r>
              <a:rPr lang="zh-CN" altLang="en-US"/>
              <a:t>？就是要懂得怎样用自己的境界来做事。讲到这里，很深层地讲，实际上每个人做一件事情，有的是用我相在做事情，用众生相、寿者相……很多的著相来做事情，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实际上应该用境界，境界越高，你离开了我相，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无我地去做事情，那么这个“我”字就是一个空相。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虽然讲“有我”，但是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没有用“我”，那么它只是一个名称而已。</a:t>
            </a:r>
            <a:endParaRPr lang="zh-CN" altLang="en-US" b="1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所以，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一个空无的有我的观念就是这么产生的。没有我，空无；但是又有我，这个“我”只是一个观念，只是一个名称而已，</a:t>
            </a:r>
            <a:r>
              <a:rPr lang="zh-CN" altLang="en-US" sz="3000"/>
              <a:t>这就是佛法的精髓。就像在马路上，别人不认识你，但是人家可以叫你“先生”“女士”一样，但这个先生、女士并不是指</a:t>
            </a:r>
            <a:r>
              <a:rPr lang="zh-CN" altLang="en-US" sz="3000">
                <a:solidFill>
                  <a:schemeClr val="tx1"/>
                </a:solidFill>
              </a:rPr>
              <a:t>特定</a:t>
            </a:r>
            <a:r>
              <a:rPr lang="zh-CN" altLang="en-US" sz="3000"/>
              <a:t>的某一个人，不是一个特定的、针对你的，而只是一个泛泛的名称而已，叫谁都可以的。如果别人叫你“先生”，你可能就无我了，因为你不知道他认识不认识你，只是别人随随便便叫一个名字，你可以看一看周围，无我。因为他没叫你的名字，所以你可能就可以放下。别人在叫其他人的名字，你当然就放下了。别人在叫“先生”“女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士”，你不一定会执著；但是别人叫了你的名字，你就放不下了。那么叫的你这个名字是不是一个假名？是的，还是个假名。</a:t>
            </a:r>
            <a:r>
              <a:rPr lang="zh-CN" altLang="en-US" sz="3000" b="1"/>
              <a:t>如果境界高了，知道这是个假名，就不会被人间的烦恼和他的叫声所缠扰。</a:t>
            </a:r>
            <a:r>
              <a:rPr lang="zh-CN" altLang="en-US" sz="3000"/>
              <a:t>就像很多人心理素质很好，别人在骂人，心理素质好的人不会把自己的名字套上去的；而有些人就往自己身上套，套到后来就跳：“他在骂我，肯定是在讲我。”这就是心理素质和心里的境界。</a:t>
            </a:r>
            <a:br>
              <a:rPr lang="zh-CN" altLang="en-US" sz="3000"/>
            </a:br>
            <a:r>
              <a:rPr lang="zh-CN" altLang="en-US" sz="3000"/>
              <a:t>     所以佛经就是让我们要学会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“知无我即放下”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。要找到生命的本源，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看清这个“我”只是生命中的一个我相，并非是佛的境界的“我”，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就是一个假名的“我”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，哪有真正的“我”？</a:t>
            </a:r>
            <a:r>
              <a:rPr lang="zh-CN" altLang="en-US" sz="3000"/>
              <a:t>佛经有三藏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第87集 《知无我 即放下》【原文】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6226</Words>
  <Application>WPS 演示</Application>
  <PresentationFormat>宽屏</PresentationFormat>
  <Paragraphs>122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心、佛、众生三无差别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132</cp:revision>
  <dcterms:created xsi:type="dcterms:W3CDTF">2019-06-19T02:08:00Z</dcterms:created>
  <dcterms:modified xsi:type="dcterms:W3CDTF">2022-06-20T06:15:46Z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6D05A50C4B9C46B0886798150CC17949</vt:lpwstr>
  </property>
</Properties>
</file>