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09" r:id="rId3"/>
    <p:sldId id="310" r:id="rId4"/>
    <p:sldId id="311" r:id="rId5"/>
    <p:sldId id="312" r:id="rId6"/>
    <p:sldId id="370" r:id="rId7"/>
    <p:sldId id="1989" r:id="rId8"/>
    <p:sldId id="1991" r:id="rId9"/>
    <p:sldId id="1992" r:id="rId10"/>
    <p:sldId id="1993" r:id="rId11"/>
    <p:sldId id="1994" r:id="rId12"/>
    <p:sldId id="1995" r:id="rId13"/>
    <p:sldId id="1996" r:id="rId14"/>
    <p:sldId id="1997" r:id="rId15"/>
    <p:sldId id="1998" r:id="rId16"/>
    <p:sldId id="1999" r:id="rId17"/>
    <p:sldId id="2002" r:id="rId18"/>
    <p:sldId id="2012" r:id="rId19"/>
    <p:sldId id="2011" r:id="rId20"/>
    <p:sldId id="2010" r:id="rId21"/>
    <p:sldId id="2009" r:id="rId22"/>
    <p:sldId id="2007" r:id="rId23"/>
    <p:sldId id="2008" r:id="rId24"/>
    <p:sldId id="2013" r:id="rId25"/>
    <p:sldId id="2014" r:id="rId26"/>
    <p:sldId id="2015" r:id="rId27"/>
    <p:sldId id="2016" r:id="rId28"/>
    <p:sldId id="367" r:id="rId29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gs" Target="tags/tag28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858895" y="6395085"/>
            <a:ext cx="4474210" cy="365125"/>
          </a:xfrm>
        </p:spPr>
        <p:txBody>
          <a:bodyPr/>
          <a:lstStyle/>
          <a:p>
            <a:r>
              <a:rPr lang="zh-CN" altLang="en-US" dirty="0"/>
              <a:t>白话佛法视频开示 第88集 《佛法的无生无灭》【原文】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第88集 《佛法的无生无灭》【原文】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第88集 《佛法的无生无灭》【原文】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第88集 《佛法的无生无灭》【原文】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白话佛法视频开示 第88集 《佛法的无生无灭》【原文】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第88集 《佛法的无生无灭》【原文】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第88集 《佛法的无生无灭》【原文】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第88集 《佛法的无生无灭》【原文】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第88集 《佛法的无生无灭》【原文】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65145" y="6376670"/>
            <a:ext cx="6062980" cy="365125"/>
          </a:xfr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第88集 《佛法的无生无灭》【原文】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62000" y="702575"/>
            <a:ext cx="11268000" cy="5454000"/>
          </a:xfrm>
        </p:spPr>
        <p:txBody>
          <a:bodyPr/>
          <a:lstStyle>
            <a:lvl1pPr algn="l">
              <a:lnSpc>
                <a:spcPct val="150000"/>
              </a:lnSpc>
              <a:defRPr sz="2700" u="none" strike="noStrike" kern="1200" cap="none" spc="300" normalizeH="0">
                <a:solidFill>
                  <a:schemeClr val="tx1"/>
                </a:solidFill>
                <a:effectLst/>
                <a:uFillTx/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defRPr>
            </a:lvl1pPr>
          </a:lstStyle>
          <a:p>
            <a:r>
              <a:rPr lang="zh-CN" altLang="en-US" smtClean="0"/>
              <a:t>单击此处编辑母版标题样                                       式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白话佛法视频开示 第88集 《佛法的无生无灭》【原文】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第88集 《佛法的无生无灭》【原文】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白话佛法视频开示 第88集 《佛法的无生无灭》【原文】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白话佛法视频开示 第88集 《佛法的无生无灭》【原文】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150000"/>
        </a:lnSpc>
        <a:spcBef>
          <a:spcPts val="0"/>
        </a:spcBef>
        <a:spcAft>
          <a:spcPts val="0"/>
        </a:spcAft>
        <a:buNone/>
        <a:defRPr sz="2700" b="0" i="0" u="none" kern="1200">
          <a:solidFill>
            <a:srgbClr val="000000"/>
          </a:solidFill>
          <a:latin typeface="微软雅黑 Light" panose="020B0502040204020203" charset="-122"/>
          <a:ea typeface="微软雅黑 Light" panose="020B0502040204020203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/>
        </p:nvSpPr>
        <p:spPr>
          <a:xfrm>
            <a:off x="541020" y="-29845"/>
            <a:ext cx="11295380" cy="691769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zh-CN" altLang="en-US" sz="3200" b="0">
              <a:solidFill>
                <a:schemeClr val="accent2">
                  <a:lumMod val="50000"/>
                </a:schemeClr>
              </a:solidFill>
              <a:effectLst/>
              <a:latin typeface="+mn-ea"/>
              <a:ea typeface="+mn-ea"/>
              <a:cs typeface="+mn-ea"/>
              <a:sym typeface="可可唯自强者强" panose="020B0503020204020204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75005" y="1121410"/>
            <a:ext cx="1084199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感恩南无释迦牟尼佛（三称）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感恩南无大慈大悲救苦救难广大灵感观世音菩萨（三称）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感恩师父盧軍宏臺長（一称）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给自己念三遍心经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请南无大慈大悲救苦救难广大灵感观世音菩萨慈悲，加持我XX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X</a:t>
            </a:r>
            <a:r>
              <a:rPr lang="zh-CN" altLang="en-US" sz="2800" spc="3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正信正念，如理如法，修心修行，增上智慧。</a:t>
            </a:r>
            <a:endParaRPr lang="zh-CN" altLang="en-US" sz="2800" spc="3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你今天有一个位子在办公室里，你应该天天感觉到很快乐，“我还有个位子，很多人还没位子”。“我今天还能做功德，还能在这个社会上度众生、帮助别人，我有手有脚，我能够帮助别人”，是不是很快乐？是啊。经常保持这种快乐，你有苦吗？没了。过去有的人残疾，他虽然残疾，但是他用他残疾的手和脚天天为众生服务，他很开心；他每一天为别人，用残疾的手和脚在帮人家做事，他很快乐。我问你，他在快乐的时候是不是远离了痛苦？这就是告诉我们，你</a:t>
            </a:r>
            <a:r>
              <a:rPr lang="zh-CN" altLang="en-US" sz="3000" b="1"/>
              <a:t>想寻找恒常的快乐，就必须远离颠倒梦想，远离烦恼，远离痛苦。</a:t>
            </a:r>
            <a:endParaRPr lang="zh-CN" altLang="en-US" sz="3000" b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第88集 《佛法的无生无灭》【原文】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真正的不是远离痛苦，佛法让我们远离生死，</a:t>
            </a:r>
            <a:r>
              <a:rPr lang="zh-CN" altLang="en-US" sz="3000"/>
              <a:t>师父把它由浅到深给你们讲出来，就是要远离生死。因为你要理解，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人的身体、人的慧命、人的生命都是不生不灭的。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真正理解了我相，你就不会带着我相活在这个世界中。</a:t>
            </a:r>
            <a:r>
              <a:rPr lang="zh-CN" altLang="en-US" sz="3000"/>
              <a:t>真正知道“要什么面子？面子只会伤害我，伤害别人”，这样的话，你实实在在地活在这个世间，是不是别人就尊重你，你自己也活得很踏实？</a:t>
            </a:r>
            <a:r>
              <a:rPr lang="zh-CN" altLang="en-US" sz="3000" b="1"/>
              <a:t>去除我相的人，那才活在真实的世界中。</a:t>
            </a:r>
            <a:br>
              <a:rPr lang="zh-CN" altLang="en-US" sz="3000" b="1"/>
            </a:br>
            <a:r>
              <a:rPr lang="en-US" altLang="zh-CN" sz="3000"/>
              <a:t>     </a:t>
            </a:r>
            <a:r>
              <a:rPr lang="zh-CN" altLang="en-US" sz="3000"/>
              <a:t>因为有“我”，我们才会痛苦，“我的烦恼、我的名、我的利……我的一切都没了”。你看痛苦的人，哪个人不是说“因为我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第88集 《佛法的无生无灭》【原文】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失去了什么，我失去了什么……”他觉得失去了太多，才会有烦恼，才会有痛苦。</a:t>
            </a:r>
            <a:r>
              <a:rPr lang="zh-CN" altLang="en-US" b="1"/>
              <a:t>因为有这个“我”，当你走的时候就舍不掉了，你就会痛苦；如果你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无我</a:t>
            </a:r>
            <a:r>
              <a:rPr lang="zh-CN" altLang="en-US" b="1"/>
              <a:t>的话，觉得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“人本来就是一个感觉，</a:t>
            </a:r>
            <a:r>
              <a:rPr lang="zh-CN" altLang="en-US" b="1"/>
              <a:t>现在我到其他地方去感觉感觉”，你就不会痛苦了。所以用这个方法看世界上的一切，你就会对得到的一切名利、荣誉、物质、财放下，你就懂得什么叫舍去了，</a:t>
            </a:r>
            <a:r>
              <a:rPr lang="zh-CN" altLang="en-US"/>
              <a:t>因为没有意思的。所以要活得干干净净，要活得对得起别人，不要活在假我当中。很多人要面子，人前一套，人后一套，就是一个两面人，活得很痛苦。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第88集 《佛法的无生无灭》【原文】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所以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佛法真正让我们懂得的无我，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就是在人的心灵当中要拥有一个佛的境界，才能远离痛苦、远离忧伤。</a:t>
            </a:r>
            <a:r>
              <a:rPr lang="zh-CN" altLang="en-US" sz="3000"/>
              <a:t>师父曾经跟你们讲过，天空为什么这么干净？因为天空不著相，因为天空是虚空的，是没有实质的物质和名誉存在的。所以才叫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无善亦无恶、无苦亦无乐，那才是真正的快乐。</a:t>
            </a:r>
            <a:r>
              <a:rPr lang="zh-CN" altLang="en-US" sz="3000"/>
              <a:t>因为没有苦难你就快乐了，因为这个快乐也会过去，你也没有什么快乐，你才是真正的快乐。所以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干净的快乐、究竟的快乐，那就是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清净无我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为什么法师在山上打坐念经？他就是清净无我，用人间的话讲，已经到了“平安就是福”的境界了。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因为你没有感受到有福，你没有感受到有痛苦，你也没有感受到幸</a:t>
            </a:r>
            <a:endParaRPr lang="zh-CN" altLang="en-US" sz="30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第88集 《佛法的无生无灭》【原文】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福，这是一种纯净的幸福，这种叫平安，这种就叫快乐，这才是佛的境界。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今天跟你们再讲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修心修性，修成佛性。</a:t>
            </a:r>
            <a:r>
              <a:rPr lang="zh-CN" altLang="en-US" sz="3000"/>
              <a:t>我们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修心，实际上是修我们的一颗本性，要修成佛性，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寂灭一切自性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就是修心的人最后要修到自己最内心的佛性。你不停地往里修，修到你的本性了，就找到你的佛性了。举个简单例子，你要挖一样东西，挖啊挖啊，找到了，那是到了很深的内心了，找到了你的佛性了。那么这时就要寂灭一切自性。什么叫寂灭一切自性？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你当时要挖、找的这个心都没了</a:t>
            </a:r>
            <a:r>
              <a:rPr lang="zh-CN" altLang="en-US" sz="3000"/>
              <a:t>，因为当你找到了，你把这整个过程全部忘记了，所以人间寂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第88集 《佛法的无生无灭》【原文】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灭了一切自性。这是真正的修心，是一种佛的高境界。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最后的高境界就是无生灭的。</a:t>
            </a:r>
            <a:r>
              <a:rPr lang="zh-CN" altLang="en-US" sz="3000"/>
              <a:t>什么叫无生灭？就是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无烦恼、无生灭。</a:t>
            </a:r>
            <a:r>
              <a:rPr lang="zh-CN" altLang="en-US" sz="3000"/>
              <a:t>你们想一想，我们的心，烦恼心是生出来的吧？快乐的心也是生出来的吧？</a:t>
            </a:r>
            <a:r>
              <a:rPr lang="zh-CN" altLang="en-US" sz="3000" b="1"/>
              <a:t>当你没有生出烦恼心，也没有生出快乐心，是不是没有生，哪有灭？</a:t>
            </a:r>
            <a:r>
              <a:rPr lang="zh-CN" altLang="en-US" sz="3000"/>
              <a:t>因为你生出快乐，过一段时间，你会把这个快乐灭掉，你就会痛苦。如果你生出了烦恼心，那你会承受很多苦痛，你等待着灭度，但是可能会觉得时间过得很长。所以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你不去想——不去想快乐，不去想痛苦，那么无生无灭，然后无烦恼，你就能找寻心灵深度的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真净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——真正的干净和真正的安静，你才能找寻</a:t>
            </a:r>
            <a:endParaRPr lang="zh-CN" altLang="en-US" sz="30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第88集 《佛法的无生无灭》【原文】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本来的自性清净——本性的清净。</a:t>
            </a:r>
            <a:r>
              <a:rPr lang="zh-CN" altLang="en-US"/>
              <a:t>所以不贪的人很静得下来，“无所谓，你们有，你们好，我很开心”，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一切都是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自性清净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，</a:t>
            </a:r>
            <a:r>
              <a:rPr lang="zh-CN" altLang="en-US"/>
              <a:t>那在佛教界讲，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就叫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真如真性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</a:rPr>
              <a:t>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那么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真如真性修到后来就是想成佛。</a:t>
            </a:r>
            <a:r>
              <a:rPr lang="zh-CN" altLang="en-US"/>
              <a:t>很多人问师父：“师父，我们学佛，要成佛，有没有几个种类？”师父问问你们有没有种类？当然有了，而且告诉你们，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有三种成佛的方法、成佛的种类。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第一，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克期取证</a:t>
            </a:r>
            <a:r>
              <a:rPr lang="zh-CN" altLang="en-US"/>
              <a:t>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即身成佛的大圆满法身。</a:t>
            </a:r>
            <a:r>
              <a:rPr lang="zh-CN" altLang="en-US"/>
              <a:t>也就是说，你</a:t>
            </a:r>
            <a:r>
              <a:rPr lang="zh-CN" altLang="en-US" b="1"/>
              <a:t>在人间成佛所有的因缘成熟，</a:t>
            </a:r>
            <a:r>
              <a:rPr lang="zh-CN" altLang="en-US"/>
              <a:t>成就你佛性的大圆满，</a:t>
            </a:r>
            <a:r>
              <a:rPr lang="zh-CN" altLang="en-US" b="1"/>
              <a:t>你用的是人间的智</a:t>
            </a:r>
            <a:endParaRPr lang="zh-CN" altLang="en-US" b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第88集 《佛法的无生无灭》【原文】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 b="1"/>
              <a:t>慧和法身，靠自己的力量。</a:t>
            </a:r>
            <a:r>
              <a:rPr lang="zh-CN" altLang="en-US"/>
              <a:t>“克期”是什么意思？“克”就是制定，“期”就是时间，实际上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“克期取证”就是给你定期的时间来成佛。</a:t>
            </a:r>
            <a:r>
              <a:rPr lang="zh-CN" altLang="en-US"/>
              <a:t>很多人不知道，以为一直可以拖下去，以为时间到了就可以成佛了。要给自己定时间的，限定自己成佛的日期。克期取证就是</a:t>
            </a:r>
            <a:r>
              <a:rPr lang="zh-CN" altLang="en-US" b="1"/>
              <a:t>限定自己的日期，学佛修心，然后成道，以期得到佛果。</a:t>
            </a:r>
            <a:r>
              <a:rPr lang="zh-CN" altLang="en-US"/>
              <a:t>“取证”就是得到证悟、得到证果。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第一个“克期取证”是定时间地成佛。</a:t>
            </a:r>
            <a:r>
              <a:rPr lang="zh-CN" altLang="en-US"/>
              <a:t>很多人为什么说“我修心，准备一世修成”？这个是不是日期？你这一辈子就必须修行，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第88集 《佛法的无生无灭》【原文】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一世修成，就是在你有生之年，不是“克期”吗？给自己一个时间。所以</a:t>
            </a:r>
            <a:r>
              <a:rPr lang="zh-CN" altLang="en-US" b="1"/>
              <a:t>你们念经也好，学佛也好，你想成佛，必须给自己时间</a:t>
            </a:r>
            <a:r>
              <a:rPr lang="zh-CN" altLang="en-US"/>
              <a:t>：“我从今往后再也不浪费时间了。我这点经文一定要几个月当中把它念完。”这个都是“克期”，要有日期。你跟菩萨讲话，很多人说“我跟菩萨许了这么多愿，为什么不灵？”你可以讲很多，但是你没给自己一个时间，所以不能算。“菩萨，我一定改。”“菩萨，我以后一定会吃素的。”你说这算什么愿力？哪一个更能得到护法神对你的保佑，得到菩萨对你的赞许？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“克期”——要有时间的，</a:t>
            </a:r>
            <a:endParaRPr lang="zh-CN" altLang="en-US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第88集 《佛法的无生无灭》【原文】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包括一世修成，它也是个时间。</a:t>
            </a:r>
            <a:r>
              <a:rPr lang="zh-CN" altLang="en-US"/>
              <a:t>你忙了半天，说“我以后一定吃素”，没有用的，这种不算愿力，不知道哪年哪月了。要成佛的人一定要有时间，叫克期，定时定点地做得像佛一样，然后得到圆满成佛。</a:t>
            </a:r>
            <a:br>
              <a:rPr lang="zh-CN" altLang="en-US"/>
            </a:br>
            <a:r>
              <a:rPr lang="en-US" altLang="zh-CN"/>
              <a:t>     </a:t>
            </a:r>
            <a:r>
              <a:rPr lang="zh-CN" altLang="en-US"/>
              <a:t>第二，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命终登位</a:t>
            </a:r>
            <a:r>
              <a:rPr lang="zh-CN" altLang="en-US"/>
              <a:t>。一个人成佛，到临走的时候，佛陀以及很多的佛，或者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你跟哪位大菩萨、佛有缘分，他们就会从天上下来接引你这个报身，用你自己的力量和菩萨的接引成佛。</a:t>
            </a:r>
            <a:r>
              <a:rPr lang="zh-CN" altLang="en-US"/>
              <a:t>因为你的一生都修得非常好，命终了，你上去了。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第88集 《佛法的无生无灭》【原文】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30" y="890010"/>
            <a:ext cx="1113480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师父给世界佛友最后的叮咛</a:t>
            </a:r>
            <a:endParaRPr lang="zh-CN" altLang="en-US" sz="30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/>
            <a:endParaRPr lang="zh-CN" altLang="en-US" sz="16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l"/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世界佛友大家好！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师父很久没有跟大家见面了，这一年时间师父很想念大家，师父心中时时挂念着每个孩子。你们都是心靈法門的火种，无论师父在哪里，师父永远在你们每个孩子的心里，观世音菩萨的慈悲永远普照着你们的心灵。师父很爱你们！希望你们坚持佛道，永不退转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/>
              <a:t>     </a:t>
            </a:r>
            <a:r>
              <a:rPr lang="zh-CN" altLang="en-US"/>
              <a:t>第三，</a:t>
            </a:r>
            <a:r>
              <a:rPr lang="zh-CN" altLang="en-US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中阴转成</a:t>
            </a:r>
            <a:r>
              <a:rPr lang="zh-CN" altLang="en-US"/>
              <a:t>。应身，“中阴”就是中阴身。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第三种成佛比较难一点，它主要是靠人间的法界力，</a:t>
            </a:r>
            <a:r>
              <a:rPr lang="zh-CN" altLang="en-US"/>
              <a:t>人靠法界的力量。</a:t>
            </a:r>
            <a:r>
              <a:rPr lang="zh-CN" altLang="en-US" b="1"/>
              <a:t>你今天在人间是大上根器者，是乘愿再来的菩萨，然后你一直在做善事，一直在修心，一直在帮助众生，慢慢地有一个</a:t>
            </a:r>
            <a:r>
              <a:rPr lang="zh-CN" altLang="en-US" b="1">
                <a:highlight>
                  <a:srgbClr val="00FFFF"/>
                </a:highlight>
              </a:rPr>
              <a:t>迁识法</a:t>
            </a:r>
            <a:r>
              <a:rPr lang="zh-CN" altLang="en-US" b="1"/>
              <a:t>。</a:t>
            </a:r>
            <a:r>
              <a:rPr lang="zh-CN" altLang="en-US"/>
              <a:t>迁识法是什么意思？“迁”就是移动的意思，迁动你的意识，转变你的意识。就是说</a:t>
            </a:r>
            <a:r>
              <a:rPr lang="zh-CN" altLang="en-US" b="1"/>
              <a:t>一个人如果想成佛，他必须转变他在人间的意识，</a:t>
            </a:r>
            <a:r>
              <a:rPr lang="zh-CN" altLang="en-US"/>
              <a:t>因为人间的意识都是有漏的八识，不圆满的，人的八识田中是不圆满的。举个简单例子，“我帮你有目的”，你说能圆满吗？“帮你”是不是众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第88集 《佛法的无生无灭》【原文】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zh-CN" altLang="en-US"/>
              <a:t>善奉行？对。你说“他以后也能帮我”，这个“帮”就不是纯善了吧？所以师父跟你们讲，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要转变自己的意识，“我今天帮你，我完全没有任何所求”，你自性才能解脱，才能成佛。</a:t>
            </a:r>
            <a:r>
              <a:rPr lang="zh-CN" altLang="en-US"/>
              <a:t>实际上第三个</a:t>
            </a:r>
            <a:r>
              <a:rPr lang="zh-CN" altLang="en-US" b="1"/>
              <a:t>中阴转成，讲的是你的觉悟，因为你不需经过中阴身而成就。</a:t>
            </a:r>
            <a:r>
              <a:rPr lang="zh-CN" altLang="en-US"/>
              <a:t>也就是说当你要走的时候，可以魂魄直接就上去了，用不着到地府阴间里去转一转。</a:t>
            </a:r>
            <a:r>
              <a:rPr lang="zh-CN" altLang="en-US" b="1"/>
              <a:t>这个时候你虹光化身</a:t>
            </a:r>
            <a:r>
              <a:rPr lang="zh-CN" altLang="en-US"/>
              <a:t>，就像彩虹一样的身体，</a:t>
            </a:r>
            <a:r>
              <a:rPr lang="zh-CN" altLang="en-US" b="1"/>
              <a:t>自主生死，所以就会进入安乐的净土和寂灭的常寂天。</a:t>
            </a:r>
            <a:r>
              <a:rPr lang="zh-CN" altLang="en-US"/>
              <a:t>也就是说你</a:t>
            </a:r>
            <a:r>
              <a:rPr lang="zh-CN" altLang="en-US" b="1">
                <a:solidFill>
                  <a:schemeClr val="accent5">
                    <a:lumMod val="75000"/>
                  </a:schemeClr>
                </a:solidFill>
              </a:rPr>
              <a:t>靠自己的觉悟，干净成佛。</a:t>
            </a:r>
            <a:endParaRPr lang="zh-CN" altLang="en-US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第88集 《佛法的无生无灭》【原文】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思考</a:t>
            </a: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如何理解最后的高境界就是无生灭的。在佛教界讲，就叫真如真性。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三种成佛的方法、成佛的种类给我们思考体悟。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【佛学常识】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离苦得乐</a:t>
            </a: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清净无我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寂灭一切自性</a:t>
            </a: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无生无灭 真如真性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克期取证</a:t>
            </a: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命终登位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中阴转成</a:t>
            </a: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迁识法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第88集 《佛法的无生无灭》【</a:t>
            </a:r>
            <a:r>
              <a:rPr lang="zh-CN" altLang="en-US">
                <a:sym typeface="+mn-ea"/>
              </a:rPr>
              <a:t>思考</a:t>
            </a:r>
            <a:r>
              <a:rPr lang="zh-CN" altLang="en-US"/>
              <a:t>】</a:t>
            </a:r>
            <a:r>
              <a:rPr lang="zh-CN" altLang="en-US">
                <a:sym typeface="+mn-ea"/>
              </a:rPr>
              <a:t>【</a:t>
            </a:r>
            <a:r>
              <a:rPr lang="zh-CN" altLang="en-US">
                <a:sym typeface="+mn-ea"/>
              </a:rPr>
              <a:t>佛学常识】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【</a:t>
            </a: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记诵</a:t>
            </a:r>
            <a:r>
              <a:rPr lang="zh-CN" altLang="en-US" sz="30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】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离苦才能快乐。真正灭度自己的苦难，才能产生恒常的快乐。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佛法真正让我们懂得的无我，无善亦无恶、无苦亦无乐，那才是真正的快乐。干净的快乐、究竟的快乐，那就是清净无我。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修心修性，修成佛性。寂灭一切自性。最后的高境界就是无生灭的。你就能找寻心灵深度的真净，一切都是自性清净，就叫真如真性。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真如真性修到后来就是想成佛。第一，克期取证。即身成佛的大圆满法身。第二，命终登位。第三，中阴转成。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第88集 《佛法的无生无灭》【</a:t>
            </a:r>
            <a:r>
              <a:rPr lang="zh-CN" altLang="en-US">
                <a:sym typeface="+mn-ea"/>
              </a:rPr>
              <a:t>记诵</a:t>
            </a:r>
            <a:r>
              <a:rPr lang="zh-CN" altLang="en-US"/>
              <a:t>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2000" y="809255"/>
            <a:ext cx="11268000" cy="5454000"/>
          </a:xfrm>
        </p:spPr>
        <p:txBody>
          <a:bodyPr>
            <a:normAutofit fontScale="90000"/>
          </a:bodyPr>
          <a:p>
            <a:pPr lvl="0"/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活在“贪瞋痴”当中，你永远得不到真正的快乐。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幸福和痛苦，只是你的一种感觉，而这种感觉有时瞬间变化。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幸福来得快，去得也快；痛苦也是如此。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年轻时我们有多少这种幸福和痛苦的感觉，现在都找不到了。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“杂念”会让你把“自性”的光芒遮盖。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学佛要“性命双修”。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“性”指人的心性、思维、品性、性情。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“命”指人的身体、生命能量、命运和物质。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师父每日佛言佛语《性命双修》（2021年3月15日）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423670" y="702310"/>
            <a:ext cx="934466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师父每日佛言佛语</a:t>
            </a:r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《性命双修》</a:t>
            </a:r>
            <a:r>
              <a:rPr lang="zh-CN" altLang="en-US" sz="3200" b="1">
                <a:solidFill>
                  <a:schemeClr val="accent4">
                    <a:lumMod val="50000"/>
                  </a:schemeClr>
                </a:solidFill>
                <a:sym typeface="+mn-ea"/>
              </a:rPr>
              <a:t>（2021年3月15日）</a:t>
            </a:r>
            <a:endParaRPr lang="zh-CN" altLang="en-US" sz="3200" b="1">
              <a:solidFill>
                <a:schemeClr val="accent4">
                  <a:lumMod val="50000"/>
                </a:schemeClr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性命双修，就是精神和人身同时修，才能福慧双收，延年益寿。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修心不修命，以后必生病。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修命不修性，精神会有病。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“吾善养吾浩然正气，浩浩乎塞乎天地之间。”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所以学佛修心，福慧双修，性命双修，让你的本性更加纯洁。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有时候坐在观音堂，每个人都在想，人身难得，犹如“盲龟值木”。</a:t>
            </a:r>
            <a:b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 sz="3000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 sz="3000">
                <a:solidFill>
                  <a:schemeClr val="accent4">
                    <a:lumMod val="50000"/>
                  </a:schemeClr>
                </a:solidFill>
              </a:rPr>
              <a:t>学会珍惜人生，借假修真，身心两全，超凡入圣，才能见证佛性。</a:t>
            </a:r>
            <a:endParaRPr lang="zh-CN" altLang="en-US" sz="300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师父每日佛言佛语《性命双修》（2021年3月15日）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lvl="0"/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经常想想，用你在求佛时的这种心情，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去慈悲一切有缘众生，广结善缘，行善积德，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这样你的功德与发心，才会功德圆满。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身作菩提心，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心发菩提愿，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常念慈悲心，</a:t>
            </a:r>
            <a:br>
              <a:rPr lang="zh-CN" altLang="en-US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accent4">
                    <a:lumMod val="50000"/>
                  </a:schemeClr>
                </a:solidFill>
              </a:rPr>
              <a:t>     </a:t>
            </a:r>
            <a:r>
              <a:rPr lang="zh-CN" altLang="en-US">
                <a:solidFill>
                  <a:schemeClr val="accent4">
                    <a:lumMod val="50000"/>
                  </a:schemeClr>
                </a:solidFill>
              </a:rPr>
              <a:t>住心大悲愿。</a:t>
            </a:r>
            <a:endParaRPr lang="zh-CN" altLang="en-US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>
                <a:sym typeface="+mn-ea"/>
              </a:rPr>
              <a:t>师父每日佛言佛语《性命双修》（2021年3月15日）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3550" y="1482090"/>
            <a:ext cx="11268075" cy="2904490"/>
          </a:xfrm>
        </p:spPr>
        <p:txBody>
          <a:bodyPr>
            <a:normAutofit fontScale="90000"/>
          </a:bodyPr>
          <a:p>
            <a:pPr lvl="0" algn="l"/>
            <a: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  <a:t>     本次共修如有不如理不如法的地方，请南无释迦牟尼佛，南无观世音菩萨，恩师盧軍宏臺長，龙天护法慈悲原谅，给我们智慧。加持我们正信正念、如理如法的修心修行，破一品无明，证一分法身！</a:t>
            </a:r>
            <a:br>
              <a:rPr lang="en-US" altLang="zh-CN" sz="3000" spc="400">
                <a:solidFill>
                  <a:schemeClr val="accent4">
                    <a:lumMod val="50000"/>
                  </a:schemeClr>
                </a:solidFill>
                <a:uFillTx/>
              </a:rPr>
            </a:br>
            <a:endParaRPr lang="en-US" altLang="zh-CN" sz="3000" spc="400">
              <a:solidFill>
                <a:schemeClr val="accent4">
                  <a:lumMod val="50000"/>
                </a:schemeClr>
              </a:solidFill>
              <a:uFillTx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2395" y="530860"/>
            <a:ext cx="11412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>
                <a:solidFill>
                  <a:schemeClr val="accent4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  束  语</a:t>
            </a:r>
            <a:endParaRPr lang="zh-CN" altLang="en-US" sz="3600">
              <a:solidFill>
                <a:schemeClr val="accent4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10965" y="3758565"/>
            <a:ext cx="4373880" cy="258445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感恩南无释迦牟尼佛！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感恩南无观世音菩萨！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感恩师父！</a:t>
            </a:r>
            <a:b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</a:br>
            <a:r>
              <a:rPr lang="en-US" altLang="zh-CN" sz="2700" spc="600">
                <a:solidFill>
                  <a:schemeClr val="accent4">
                    <a:lumMod val="50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感恩大家！</a:t>
            </a:r>
            <a:endParaRPr lang="en-US" altLang="zh-CN" sz="2700" spc="600">
              <a:solidFill>
                <a:schemeClr val="accent4">
                  <a:lumMod val="50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师父十几年为了弘法，肉身消耗、背业很重，但是师父一直都在给你们加持。希望你们每天都能够好好学习师父的白话佛法和开示，依教奉行，严守戒律是成佛的基础。多多为众生真心付出，破除自身的我执我相，心中常念佛恩、国土恩、师恩、父母恩、众生恩；成佛的路上需要真心诚心、勇猛精进、心系众生、一心向佛的孩子。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29215" y="1444265"/>
            <a:ext cx="11134800" cy="4615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释迦牟尼佛、观世音菩萨和师父会永远加持保佑每个正信正念的好孩子，佛法的传承靠每个佛子薪火相传，师父会引领你们到达彼岸。希望你们珍惜末法时期最后一班法船，众生的苦就是师父的苦，师父愿你们一世修成报佛恩！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      </a:t>
            </a: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师父  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spc="400">
                <a:solidFill>
                  <a:schemeClr val="accent4">
                    <a:lumMod val="50000"/>
                  </a:schemeClr>
                </a:solidFill>
                <a:effectLst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可可唯自强者强" panose="020B0503020204020204" charset="-128"/>
              </a:rPr>
              <a:t>                 2021年11月5日</a:t>
            </a:r>
            <a:endParaRPr lang="zh-CN" altLang="en-US" sz="2800" spc="400">
              <a:solidFill>
                <a:schemeClr val="accent4">
                  <a:lumMod val="50000"/>
                </a:schemeClr>
              </a:solidFill>
              <a:effectLst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可可唯自强者强" panose="020B0503020204020204" charset="-128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130" y="2916555"/>
            <a:ext cx="11268075" cy="1024255"/>
          </a:xfrm>
        </p:spPr>
        <p:txBody>
          <a:bodyPr>
            <a:noAutofit/>
          </a:bodyPr>
          <a:p>
            <a:pPr lvl="0" algn="ctr">
              <a:buClrTx/>
              <a:buSzTx/>
              <a:buFontTx/>
            </a:pPr>
            <a:r>
              <a:rPr lang="zh-CN" altLang="en-US" sz="5400" b="1" spc="800">
                <a:solidFill>
                  <a:schemeClr val="accent4">
                    <a:lumMod val="50000"/>
                  </a:schemeClr>
                </a:solidFill>
                <a:sym typeface="+mn-ea"/>
              </a:rPr>
              <a:t>佛法的无生无灭</a:t>
            </a:r>
            <a:endParaRPr lang="zh-CN" altLang="en-US" sz="5400" b="1" spc="800">
              <a:solidFill>
                <a:schemeClr val="accent4">
                  <a:lumMod val="50000"/>
                </a:schemeClr>
              </a:solidFill>
              <a:uFillTx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40505" y="1913890"/>
            <a:ext cx="399669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白话佛法视频开示第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88</a:t>
            </a:r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集</a:t>
            </a:r>
            <a:endParaRPr lang="zh-CN" altLang="en-US" sz="2400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69865" y="4854575"/>
            <a:ext cx="173355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200</a:t>
            </a:r>
            <a:r>
              <a:rPr lang="en-US" sz="2400" spc="300">
                <a:solidFill>
                  <a:schemeClr val="accent4">
                    <a:lumMod val="50000"/>
                  </a:schemeClr>
                </a:solidFill>
                <a:effectLst/>
                <a:uFillTx/>
                <a:sym typeface="+mn-ea"/>
              </a:rPr>
              <a:t>6013B</a:t>
            </a:r>
            <a:endParaRPr lang="en-US" sz="2400" b="1" spc="300">
              <a:solidFill>
                <a:schemeClr val="accent4">
                  <a:lumMod val="50000"/>
                </a:schemeClr>
              </a:solidFill>
              <a:effectLst/>
              <a:uFillTx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en-US" altLang="zh-CN" sz="3000"/>
              <a:t>     </a:t>
            </a:r>
            <a:r>
              <a:rPr lang="zh-CN" altLang="en-US" sz="3000"/>
              <a:t>真正能够理解佛法的人，要懂得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  <a:highlight>
                  <a:srgbClr val="FFFF00"/>
                </a:highlight>
              </a:rPr>
              <a:t>离苦才能快乐</a:t>
            </a:r>
            <a:r>
              <a:rPr lang="zh-CN" altLang="en-US" sz="3000"/>
              <a:t>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你今天放下了，舍弃了你身上的烦恼，舍弃了你的贪瞋痴，你才能真正地快乐。</a:t>
            </a:r>
            <a:r>
              <a:rPr lang="zh-CN" altLang="en-US" sz="3000"/>
              <a:t>很多人说“我很好，我很快乐”——全是空的、假的，因为你在贪瞋痴中永远得不到真正的快乐。举个例子，一个腿脚不好的人，他不能走路了，一直要拄着拐棍，有一天他离了苦，不拄拐棍了，他当然就快乐了，但是当他快乐之后，因为已经没感觉了，他忘记了腿给他带来的苦，所以他又会为身体其他部位的疼痛而受另外一种苦。这个例子就是告诉大家，只要有苦在身上，你是不能够快乐的，因为痛苦和快乐不一定是绝对，而是相对的。离开了小苦，又有了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第88集 《佛法的无生无灭》【原文】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大苦；离开了大苦，又有小苦。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怎样能够彻底地把苦去掉呢？</a:t>
            </a:r>
            <a:r>
              <a:rPr lang="zh-CN" altLang="en-US" sz="3000"/>
              <a:t>也就是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要离苦得乐，把真正所有制造苦痛的烦恼和贪心、恨心、愚痴心等等一切全部去除，才能真正地得到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法乐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。</a:t>
            </a:r>
            <a:r>
              <a:rPr lang="zh-CN" altLang="en-US" sz="3000"/>
              <a:t>如果你对某一个苦著相了，那么你就根本找不到什么叫快乐。举个例子，嘴巴很干的时候，只要有水，你就觉得很快乐；平时嘴不干的时候，周围有各种各样的水和饮料，你也不会感觉到很快乐。这就是佛法精彩的地方。即使有水，有各种饮料，因为你不渴，你不会觉得很快乐；因为你渴了，哪怕一点点水，你都会觉得很快乐。这就是告诉我们，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学佛人应该怎样来理解对苦和乐</a:t>
            </a:r>
            <a:endParaRPr lang="zh-CN" altLang="en-US" sz="30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第88集 《佛法的无生无灭》【原文】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的一种世界观。</a:t>
            </a:r>
            <a:r>
              <a:rPr lang="zh-CN" altLang="en-US" sz="3000"/>
              <a:t>我们今天虽然还没有完全痛苦，但是我们知道</a:t>
            </a:r>
            <a:r>
              <a:rPr lang="zh-CN" altLang="en-US" sz="3000" b="1"/>
              <a:t>我们的毛病会给我们制造很多痛苦</a:t>
            </a:r>
            <a:r>
              <a:rPr lang="zh-CN" altLang="en-US" sz="3000"/>
              <a:t>，就像师父跟你们讲的，虽然你看见了边上很多饮料和水，但是你现在嘴巴不渴，你要想到渴的时候怎么办，所以你必须要准备好渴的时候把水带上。也就是说，我们现在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修心要懂得无常，它会变化的，这个苦乐是无常的，苦过了又会快乐，快乐了又会苦。</a:t>
            </a:r>
            <a:br>
              <a:rPr lang="zh-CN" altLang="en-US" sz="3000"/>
            </a:br>
            <a:r>
              <a:rPr lang="en-US" altLang="zh-CN" sz="3000"/>
              <a:t>     </a:t>
            </a:r>
            <a:r>
              <a:rPr lang="zh-CN" altLang="en-US" sz="3000"/>
              <a:t>怎样能够把握这个苦乐呢？最好的方法：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首先要理解什么叫苦，什么叫快乐，因为它是一种感觉；其二，要懂得没有苦的时候就要珍惜，要知乐。</a:t>
            </a:r>
            <a:r>
              <a:rPr lang="zh-CN" altLang="en-US" sz="3000"/>
              <a:t>就像你们虽然身上没毛病，很平静，但是你们要珍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第88集 《佛法的无生无灭》【原文】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lvl="0"/>
            <a:r>
              <a:rPr lang="zh-CN" altLang="en-US" sz="3000"/>
              <a:t>惜：“我很快乐，因为我现在没有牙痛，没有腿痛，身体还很好，心脏还很好。”这就是要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知乐才能离苦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，人不知足就会痛苦。</a:t>
            </a:r>
            <a:r>
              <a:rPr lang="zh-CN" altLang="en-US" sz="3000"/>
              <a:t>师父把这个佛学、哲学的理论倒过来跟大家讲到现在，就是让你们要懂得</a:t>
            </a:r>
            <a:r>
              <a:rPr lang="zh-CN" altLang="en-US" sz="3000" b="1"/>
              <a:t>苦和乐是相对的</a:t>
            </a:r>
            <a:r>
              <a:rPr lang="zh-CN" altLang="en-US" sz="3000"/>
              <a:t>。怎样能够保持你的快乐？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最好的方法就是要脱离苦难。</a:t>
            </a:r>
            <a:b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altLang="zh-CN" sz="3000"/>
              <a:t>     </a:t>
            </a:r>
            <a:r>
              <a:rPr lang="zh-CN" altLang="en-US" sz="3000" b="1"/>
              <a:t>菩萨不会贪著，菩萨如果贪著，就会成为众生。</a:t>
            </a:r>
            <a:r>
              <a:rPr lang="zh-CN" altLang="en-US" sz="3000"/>
              <a:t>快乐是一个短暂的瞬间，你很干净，你经常要快乐，是不是离苦了？快乐的人不就离开痛苦了吗？所以</a:t>
            </a:r>
            <a:r>
              <a:rPr lang="zh-CN" altLang="en-US" sz="3000" b="1">
                <a:solidFill>
                  <a:schemeClr val="accent4">
                    <a:lumMod val="75000"/>
                  </a:schemeClr>
                </a:solidFill>
              </a:rPr>
              <a:t>真正灭度自己的苦难，才能产生恒常的快乐。</a:t>
            </a:r>
            <a:r>
              <a:rPr lang="zh-CN" altLang="en-US" sz="3000" b="1">
                <a:solidFill>
                  <a:schemeClr val="accent5">
                    <a:lumMod val="75000"/>
                  </a:schemeClr>
                </a:solidFill>
              </a:rPr>
              <a:t>恒常的快乐就是天天知足，你就会离开苦难。</a:t>
            </a:r>
            <a:r>
              <a:rPr lang="zh-CN" altLang="en-US" sz="3000"/>
              <a:t>师父举个简单例子，</a:t>
            </a:r>
            <a:endParaRPr lang="zh-CN" altLang="en-US" sz="300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/>
              <a:t>白话佛法视频开示 第88集 《佛法的无生无灭》【原文】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28.xml><?xml version="1.0" encoding="utf-8"?>
<p:tagLst xmlns:p="http://schemas.openxmlformats.org/presentationml/2006/main">
  <p:tag name="COMMONDATA" val="eyJoZGlkIjoiNWRmZmY2Mjk1YzIzM2Y5ODIzNmYzNmUxN2I2MjYxMDEifQ=="/>
  <p:tag name="KSO_WPP_MARK_KEY" val="8b14cd5c-6984-4505-892f-63445b21ec72"/>
</p:tagLst>
</file>

<file path=ppt/tags/tag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6009</Words>
  <Application>WPS 演示</Application>
  <PresentationFormat>宽屏</PresentationFormat>
  <Paragraphs>118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Arial</vt:lpstr>
      <vt:lpstr>宋体</vt:lpstr>
      <vt:lpstr>Wingdings</vt:lpstr>
      <vt:lpstr>微软雅黑 Light</vt:lpstr>
      <vt:lpstr>微软雅黑</vt:lpstr>
      <vt:lpstr>可可唯自强者强</vt:lpstr>
      <vt:lpstr>Yu Gothic UI</vt:lpstr>
      <vt:lpstr>Arial Unicode MS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十善是慧命的根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本次共修如有不如理不如法的地方，请南无释迦牟尼佛，南无观世音菩萨，恩师盧軍宏臺長，龙天护法慈悲原谅，给我们智慧。加持我们正信正念、如理如法的修心修行，破一品无明，证一分法身！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Administrator</cp:lastModifiedBy>
  <cp:revision>125</cp:revision>
  <dcterms:created xsi:type="dcterms:W3CDTF">2019-06-19T02:08:00Z</dcterms:created>
  <dcterms:modified xsi:type="dcterms:W3CDTF">2022-06-25T11:35:07Z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2052-11.1.0.11691</vt:lpwstr>
  </property>
  <property fmtid="{D5CDD505-2E9C-101B-9397-08002B2CF9AE}" pid="3" name="ICV">
    <vt:lpwstr>95AC741FCD2449458EB9E627804FBB18</vt:lpwstr>
  </property>
</Properties>
</file>