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9" r:id="rId3"/>
    <p:sldId id="310" r:id="rId4"/>
    <p:sldId id="311" r:id="rId5"/>
    <p:sldId id="312" r:id="rId6"/>
    <p:sldId id="370" r:id="rId7"/>
    <p:sldId id="1952" r:id="rId8"/>
    <p:sldId id="1953" r:id="rId9"/>
    <p:sldId id="1959" r:id="rId10"/>
    <p:sldId id="1960" r:id="rId11"/>
    <p:sldId id="1961" r:id="rId12"/>
    <p:sldId id="1962" r:id="rId13"/>
    <p:sldId id="1974" r:id="rId14"/>
    <p:sldId id="1973" r:id="rId15"/>
    <p:sldId id="1972" r:id="rId16"/>
    <p:sldId id="1971" r:id="rId17"/>
    <p:sldId id="1970" r:id="rId18"/>
    <p:sldId id="1969" r:id="rId19"/>
    <p:sldId id="1954" r:id="rId20"/>
    <p:sldId id="1955" r:id="rId21"/>
    <p:sldId id="1956" r:id="rId22"/>
    <p:sldId id="1958" r:id="rId23"/>
    <p:sldId id="1957" r:id="rId24"/>
    <p:sldId id="367" r:id="rId25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24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第84集 十善是慧命的根【原文】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第84集 十善是慧命的根【原文】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第84集 十善是慧命的根【原文】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第84集 十善是慧命的根【原文】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恶口，就是骂人。骂人的缘由就是人与人之间因为语言、概念、思维的不同，没有良好的善良的沟通。所以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恶口的人得不到别人理解；整天嘴巴喜欢骂人的人碰不到良师益友。</a:t>
            </a:r>
            <a:r>
              <a:rPr lang="zh-CN" altLang="en-US" sz="3000"/>
              <a:t>你想想看是不是这样？如果一个人整天骂人</a:t>
            </a:r>
            <a:r>
              <a:rPr lang="en-US" altLang="zh-CN" sz="3000"/>
              <a:t>,</a:t>
            </a:r>
            <a:r>
              <a:rPr lang="zh-CN" altLang="en-US" sz="3000"/>
              <a:t>动不动不讲道理</a:t>
            </a:r>
            <a:r>
              <a:rPr lang="en-US" altLang="zh-CN" sz="3000"/>
              <a:t>,</a:t>
            </a:r>
            <a:r>
              <a:rPr lang="zh-CN" altLang="en-US" sz="3000"/>
              <a:t>哪会有好好的人跟他交朋友？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还有一个，嫉妒心重的人。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嫉妒心重的人会导致他做什么事情都得不到圆满的果实。</a:t>
            </a:r>
            <a:r>
              <a:rPr lang="zh-CN" altLang="en-US" sz="3000"/>
              <a:t>从过去农村来讲，不会五谷丰收的，这种心态不会全方面丰收的。比方说你家里种了玉米，又种了稻谷，又种了蔬菜，不会全部都丰收的，总是有一两种得不到丰收。用现在的话来讲，嫉妒别人的人不会得到圆满的成果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瞋恚心，恨别人，脑子里会形成那种恼怒的概念和恶念。</a:t>
            </a:r>
            <a:r>
              <a:rPr lang="zh-CN" altLang="en-US"/>
              <a:t>因为你恨了，你会恼怒，然后你越恨，周围的环境越糟糕，越糟糕你越恨，恨到后来，周围的环境就是造成你没有一件事情能够顺利的原因。所以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经常恨别人的人，周围的环境一定不会好的。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邪见的果报，除了师父刚才跟大家讲的邪知邪见、不正念、不正见，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其实邪知邪见的人到了以后晚年，会自然生于八大地狱之中。</a:t>
            </a:r>
            <a:r>
              <a:rPr lang="zh-CN" altLang="en-US"/>
              <a:t>就是长年累月地邪知邪见、不正见的话，他会到地狱去的。所以大家想一想，邪知邪见是多么可怕。就是</a:t>
            </a:r>
            <a:r>
              <a:rPr lang="zh-CN" altLang="en-US" b="1"/>
              <a:t>明明这个人是好人，你把他</a:t>
            </a:r>
            <a:endParaRPr lang="zh-CN" altLang="en-US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看成坏人；明明这个人是坏人，你把他说成好人；对佛法的理解，明明别人说的是正的，你把它歪过来讲。</a:t>
            </a:r>
            <a:r>
              <a:rPr lang="zh-CN" altLang="en-US"/>
              <a:t>师父举个例子，你们可能就更有体会了。你去劝人家吃素，不要杀生，他说：“植物有没有生命？”“有，植物也有生命啊。”“青菜萝卜你不要吃好了，它们也痛的，你为什么杀了它们、吃它们？”这种就叫邪知邪见，这种人用这种言语来抵挡正知正见，要下地狱的，找出来的理由不存在的，或者用另外一个概念来取代、批驳一个正念，他就是下地狱的“见”，因为他本身就是完全颠倒黑白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众生因为造作</a:t>
            </a:r>
            <a:r>
              <a:rPr lang="zh-CN" altLang="en-US" sz="3000"/>
              <a:t>刚刚师父讲的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这十恶业</a:t>
            </a:r>
            <a:r>
              <a:rPr lang="zh-CN" altLang="en-US" sz="3000"/>
              <a:t>（造作是已经做了很多了。刚刚师父说的十恶业，你们是不是造了很多？），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导致所生之处环境恶劣。</a:t>
            </a:r>
            <a:r>
              <a:rPr lang="zh-CN" altLang="en-US" sz="3000"/>
              <a:t>想一想，你们嫉妒别人，瞋恨别人，恶口，两舌，这个环境能对你好吗？你造了这么多的业，别人会喜欢你吗？你到哪里，别人唾弃你到哪里。造了这十恶业，你的环境一定恶劣，所以</a:t>
            </a:r>
            <a:r>
              <a:rPr lang="zh-CN" altLang="en-US" sz="3000" b="1"/>
              <a:t>你就天天过着不称心如意的日子，更何况每个人还有色身所召感的恶报。</a:t>
            </a:r>
            <a:r>
              <a:rPr lang="zh-CN" altLang="en-US" sz="3000"/>
              <a:t>你想想看，你身体上还有很多不舒服呢，你说：“我没有贪瞋痴，我没有瞋恨，但是为什么身体也会痛？”那就是色身所召感的恶报，就是你上辈子曾经做过的不良不好的恶报。所以佛陀就跟大家讲：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“比丘们，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应当舍离十恶之法，修行十善法。</a:t>
            </a:r>
            <a:r>
              <a:rPr lang="zh-CN" altLang="en-US"/>
              <a:t>”大家听到佛陀讲这么亲切的言语，非常地感动。这些虽然是我们生活中的点点滴滴，实际上每个人都要遵从。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一个人的毛病是从小养成的，一个人的善良也是从微小的每一件事情所养成的，</a:t>
            </a:r>
            <a:r>
              <a:rPr lang="zh-CN" altLang="en-US"/>
              <a:t>所以要从小就开始好好地让他们学习。当时比丘们听闻佛陀开示之后，个个法喜充满。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刚刚跟大家讲了十恶，上次讲了十善还有十念。今天刚刚跟大家讲的，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在佛经《四十二章经》经文当中曾经讲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“如是十事，不顺圣道，名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十恶行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”。</a:t>
            </a:r>
            <a:r>
              <a:rPr lang="zh-CN" altLang="en-US"/>
              <a:t>就是刚刚讲的以上十件事情是不顺圣道的。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什么叫圣道，什么叫圣人，什么叫圣？古时候那个文字“聖”，左边一个耳朵，右面一个口，如果你听好的、说好的，就是从你的眼、耳、鼻、舌、身、意中得到了一个“王”，你就是圣人。所以人跟人不一样，就是听到的和说出来的跟别人不一样，就是人的王——人中的王。所以要懂得，“如是十事，不顺圣道，名十恶行”，故名是十恶法，就是十恶行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“是恶若止”</a:t>
            </a:r>
            <a:r>
              <a:rPr lang="zh-CN" altLang="en-US" sz="3000"/>
              <a:t>，如果你把这十个恶全部停止了，不去运作了，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名“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十善行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耳”</a:t>
            </a:r>
            <a:r>
              <a:rPr lang="zh-CN" altLang="en-US" sz="3000"/>
              <a:t>，就是十善行。所以十恶行、十善行，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其实只要把恶止住了，你就是十善人，就是圣人。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我们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修行的终极目标是什么？就是要契入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菩提涅槃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什么意思？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我们的终极目标就是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要有智慧，要懂得无我，无众生相、无寿者相、无人相、无我相，也就是要懂得涅槃，就是彻悟。</a:t>
            </a:r>
            <a:r>
              <a:rPr lang="zh-CN" altLang="en-US"/>
              <a:t>所以你在人间不能理解来人间的目的和彻底的觉悟，你不可能在人间做好每一件细小的事情。造房子，每一块砖都不能砌歪的，因为哪一块砖砌得歪了，这个房子造到很高就会倒下来。所以佛教界经常讲一句</a:t>
            </a:r>
            <a:r>
              <a:rPr lang="zh-CN" altLang="en-US" b="1"/>
              <a:t>“万丈高楼平地起”</a:t>
            </a:r>
            <a:r>
              <a:rPr lang="zh-CN" altLang="en-US"/>
              <a:t>，你们今天能够到天上去，以后能够修成正等正觉或者无上正等正觉，就是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靠你们现在的一言一行来达到菩萨的“奉行十善、不造十恶为根基”。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85440" y="-2971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十恶和十善，对我们来讲是多么不容易。看起来谁都会讲“不要偷，我又不偷”，不跟人家讲，随便把人家东西拿了，是不是叫偷盗？你没感觉啊。随随便便挑拨离间，你能修成佛吗？你两舌呢？你骂人呢？你讽刺别人呢？你绮语呢？……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所有的这一切身口意全要像佛一样。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要觉照，时时刻刻地觉照——要觉悟和照见自己。</a:t>
            </a:r>
            <a:r>
              <a:rPr lang="zh-CN" altLang="en-US"/>
              <a:t>照见什么？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照见五蕴皆空。</a:t>
            </a:r>
            <a:r>
              <a:rPr lang="zh-CN" altLang="en-US"/>
              <a:t>不要有不好的想念，不要有各种不好的念头在心中。要反省自己、检讨自己，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时时刻刻不让任何杂念、残渣余孽留在身上和心中，你将清净无碍。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如何理解修行的终极目标是契入菩提涅槃。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十恶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十恶的业报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十恶行 十善行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契入菩提涅槃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应当舍离十恶之法，修行十善法。“如是十事，不顺圣道，名十恶行”。“是恶若止”，名“十善行耳”，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修行的终极目标就是要契入菩提涅槃。靠你们现在的一言一行来达到菩萨的“奉行十善、不造十恶为根基”。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要觉照，时时刻刻地觉照——要觉悟和照见自己。照见五蕴皆空。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1036585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因果报应如影随形，种下恶因，你想逃都逃不掉，只有慢慢等果到来，所以不要去恨别人，果报总归会来的，因为这不是你能决定的。要远离恶因，凡不是“十善”都要远离。你看到这个人不正，就要远离他；如果这个人讲话不三不四，你听了就会种因，交恶朋友得恶果，交善良的朋友得善果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师父涅槃前未发布的金言（十）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2022-02-01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59760" y="702310"/>
            <a:ext cx="58724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师父涅槃前未发布的金言（十）</a:t>
            </a:r>
            <a:b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2022-02-01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要学会常生忏悔心，常思己过，不要一开口就说别人不好。很多人一辈子就是不肯承认自己的错误，就等于错上加错。举个简单例子，你闯了红灯，还跟警察争辩，他不会多罚你的款吗？所以不明理的人才会这样做。懂道理的人知错马上改，知道自己做错了，马上不讲话；知道自己种了恶因，马上就不要在恶因上加重它的分量，赶紧回避。拼命还在恶因上加重它的分量，就相当于做菜一样，人家说这个菜已经炒得很咸了，你继续放盐，然后又在这个菜上继续动脑筋放糖，想减轻盐的分量，结果糖放下去之后变成怪怪的味道，越变越咸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师父涅槃前未发布的金言（十）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2022-02-01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一个事情做错了，不能在这个事情上再矫情，唯一就是远离。就像看到一个人身上有灵性一样，一个人身上有毛病了，唯一就是远离他，避开他，不要再掺和在里面，否则会越掺和越严重。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因缘果报无有错，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常生忏悔思己过。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执著过错必惹祸，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开悟见性明因果。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师父涅槃前未发布的金言（十）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2022-02-01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十善是慧命的根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84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7443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6010A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好，今天我们继续讲《白話佛法》。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上次我们讲到十善，今天我们继续讲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十恶：杀、盗、淫、妄、绮语、恶口、两舌、嫉妒、恚害、心怀邪见。</a:t>
            </a:r>
            <a:r>
              <a:rPr lang="zh-CN" altLang="en-US" sz="3000"/>
              <a:t>实际上这就是大家所熟悉的，杀、盗、淫、妄言（就是妄语）、绮语、恶口、两舌（就是挑拨离间），嫉妒、瞋恚（就是恨）、心怀邪见。对别人怀有不好的想法，其实这也是有罪的，人家很好，你把人家想成不好的，那么这个邪见你已经是犯罪了。大家过去根本不了解，以为“我对他有看法”，如果这个看法是正确的，那你就没有犯邪见；如果你今天对别人的看法是错的，那你就伤害别人，那你就是犯了邪见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杀生的业报就是短命。</a:t>
            </a:r>
            <a:r>
              <a:rPr lang="zh-CN" altLang="en-US" sz="3000"/>
              <a:t>有些人活得很短，他上一辈子的杀业或者加上这一辈子的杀业，他的命就特别短。以后你们只要看见有人很年轻就走了，那他一定是有杀业，因为这是召感寿命极短之果。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如果你没有经过别人同意就拿别人的东西，是属于窃取，就是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偷盗</a:t>
            </a:r>
            <a:r>
              <a:rPr lang="zh-CN" altLang="en-US" sz="3000"/>
              <a:t>。偷盗的报应是什么，你们知道吗？贫贱，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一生贫贱之报。</a:t>
            </a:r>
            <a:r>
              <a:rPr lang="zh-CN" altLang="en-US" sz="3000"/>
              <a:t>一生穷，想发财都发不了。你们看有些同学，小孩子的时候，从小就喜欢偷人家东西，铅笔，很小的吧？拿块橡皮，看看人家包里有什么东西，偷一个卷尺。你要知道大起来，什么事情都不顺利，什么财都发不了，这就是果报。所以不能窃取他人的财物，没有经过别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人同意的事情，你不能去做，很多人都不知道。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淫欲炽盛为因，</a:t>
            </a:r>
            <a:r>
              <a:rPr lang="zh-CN" altLang="en-US" sz="3000"/>
              <a:t>如果你今天淫乱，是好色之徒，淫欲非常炽盛（欲望非常地强），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会导致你喜欢的人或者你的配偶、朋友对你不忠。</a:t>
            </a:r>
            <a:r>
              <a:rPr lang="zh-CN" altLang="en-US" sz="3000"/>
              <a:t>所以你去看，整天思想中有淫欲的人，他的伴侣、配偶还有朋友对他都不会很忠诚的；而且没有贞洁的思维，他一定会出偏差的。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喜欢说妄语的人（整天撒谎的人），除了别人憎恶他，</a:t>
            </a:r>
            <a:r>
              <a:rPr lang="zh-CN" altLang="en-US" sz="3000"/>
              <a:t>还有一种是身体上的报应。菩萨说，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这种报应就是口臭，</a:t>
            </a:r>
            <a:r>
              <a:rPr lang="zh-CN" altLang="en-US" sz="3000"/>
              <a:t>口气臭秽，长年地臭。我们常说口臭有时候是肠胃不好，牙没好好刷，会有一点这方面的原因</a:t>
            </a:r>
            <a:r>
              <a:rPr lang="en-US" altLang="zh-CN" sz="3000"/>
              <a:t>,</a:t>
            </a:r>
            <a:r>
              <a:rPr lang="zh-CN" altLang="en-US" sz="3000"/>
              <a:t>但是如果一直臭的话</a:t>
            </a:r>
            <a:r>
              <a:rPr lang="en-US" altLang="zh-CN" sz="3000"/>
              <a:t>,</a:t>
            </a:r>
            <a:r>
              <a:rPr lang="zh-CN" altLang="en-US" sz="3000"/>
              <a:t>你就要当心了</a:t>
            </a:r>
            <a:r>
              <a:rPr lang="en-US" altLang="zh-CN" sz="3000"/>
              <a:t>,</a:t>
            </a:r>
            <a:r>
              <a:rPr lang="zh-CN" altLang="en-US" sz="3000"/>
              <a:t>这就是有问题了。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经常说绮语，</a:t>
            </a:r>
            <a:r>
              <a:rPr lang="zh-CN" altLang="en-US"/>
              <a:t>不正常的语言，乱讲，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你生长的地方土地不平整；</a:t>
            </a:r>
            <a:r>
              <a:rPr lang="zh-CN" altLang="en-US"/>
              <a:t>土地不平整的话，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就会让你的心态受到影响，</a:t>
            </a:r>
            <a:r>
              <a:rPr lang="zh-CN" altLang="en-US"/>
              <a:t>这种地方一般不会很富有。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由于两舌的业因，</a:t>
            </a:r>
            <a:r>
              <a:rPr lang="zh-CN" altLang="en-US"/>
              <a:t>一个人如果两舌——舌头两边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挑拨离间，导致做任何事情都会有烦恼，</a:t>
            </a:r>
            <a:r>
              <a:rPr lang="zh-CN" altLang="en-US"/>
              <a:t>都会有“荆棘”，也就是说会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有阻碍。</a:t>
            </a:r>
            <a:r>
              <a:rPr lang="zh-CN" altLang="en-US"/>
              <a:t>举个简单例子，经常挑拨离间的人在单位里会没有阻碍吗？会没有烦恼吗？别人会看不出来吗？所以很傻的，挑拨离间，到了最后被人家发现了，还是自己吃亏，所以不能挑拨离间。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第84集 十善是慧命的根【原文】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COMMONDATA" val="eyJoZGlkIjoiNWRmZmY2Mjk1YzIzM2Y5ODIzNmYzNmUxN2I2MjYxMDEifQ==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4869</Words>
  <Application>WPS 演示</Application>
  <PresentationFormat>宽屏</PresentationFormat>
  <Paragraphs>102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十念法（一）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Administrator</cp:lastModifiedBy>
  <cp:revision>123</cp:revision>
  <dcterms:created xsi:type="dcterms:W3CDTF">2019-06-19T02:08:00Z</dcterms:created>
  <dcterms:modified xsi:type="dcterms:W3CDTF">2022-06-11T11:23:18Z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F22BFEBA303D48FA97AD5A6C494D1019</vt:lpwstr>
  </property>
</Properties>
</file>