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9" r:id="rId3"/>
    <p:sldId id="310" r:id="rId4"/>
    <p:sldId id="311" r:id="rId5"/>
    <p:sldId id="312" r:id="rId6"/>
    <p:sldId id="370" r:id="rId7"/>
    <p:sldId id="1952" r:id="rId8"/>
    <p:sldId id="1960" r:id="rId9"/>
    <p:sldId id="1961" r:id="rId10"/>
    <p:sldId id="1962" r:id="rId11"/>
    <p:sldId id="1963" r:id="rId12"/>
    <p:sldId id="1964" r:id="rId13"/>
    <p:sldId id="1965" r:id="rId14"/>
    <p:sldId id="1966" r:id="rId15"/>
    <p:sldId id="1968" r:id="rId16"/>
    <p:sldId id="1969" r:id="rId17"/>
    <p:sldId id="1953" r:id="rId18"/>
    <p:sldId id="1954" r:id="rId19"/>
    <p:sldId id="1955" r:id="rId20"/>
    <p:sldId id="1956" r:id="rId21"/>
    <p:sldId id="1957" r:id="rId22"/>
    <p:sldId id="1958" r:id="rId23"/>
    <p:sldId id="1959" r:id="rId24"/>
    <p:sldId id="367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第83集 《十念法》（三）【原文】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第83集 《十念法》（三）【原文】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第83集 《十念法》（三）【原文】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第83集 《十念法》（三）【原文】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说一遍。高僧双手合十，微闭双目，然后喃喃自语说：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“舍得舍得，没有舍，哪来的得？</a:t>
            </a:r>
            <a:r>
              <a:rPr lang="zh-CN" altLang="en-US" sz="3000"/>
              <a:t>你们两个人悟性皆不够，十年后我会再来。”然后飘然而去。</a:t>
            </a:r>
            <a:br>
              <a:rPr lang="zh-CN" altLang="en-US" sz="3000"/>
            </a:br>
            <a:r>
              <a:rPr lang="zh-CN" altLang="en-US" sz="3000"/>
              <a:t>     哥哥顿悟，手持经书决绝而去。哥哥就把家里一扔，走了。这个弟弟看看父母，再看看病嫂幼妹（哥哥走了，这个生病的嫂子还有他年幼的妹妹），终不能舍弃，他舍不了。</a:t>
            </a:r>
            <a:br>
              <a:rPr lang="zh-CN" altLang="en-US" sz="3000"/>
            </a:br>
            <a:r>
              <a:rPr lang="zh-CN" altLang="en-US" sz="3000"/>
              <a:t>     时间如梭，十年之后哥哥回来了，口诵佛经，念念有词，仙风道骨，略见一斑；再看弟弟，弯腰弓背，面容苍老，神情呆滞，反应缓慢。这位高僧如期而至（十年了，高僧讲过的话算数，他又回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来了），问两个人：“你们十年了，收获如何？”</a:t>
            </a:r>
            <a:br>
              <a:rPr lang="zh-CN" altLang="en-US"/>
            </a:br>
            <a:r>
              <a:rPr lang="zh-CN" altLang="en-US"/>
              <a:t>     哥哥说：“师父，十年内游遍高山大川，走遍寺庙道观，背诵真经千卷，感悟千千万万。”</a:t>
            </a:r>
            <a:br>
              <a:rPr lang="zh-CN" altLang="en-US"/>
            </a:br>
            <a:r>
              <a:rPr lang="zh-CN" altLang="en-US"/>
              <a:t>     弟弟说：“师父，十年内送走老父老母，病嫂身体康复，妹妹成家立业，但因劳累，无暇读诵经文，恐与大师无缘。”</a:t>
            </a:r>
            <a:br>
              <a:rPr lang="zh-CN" altLang="en-US"/>
            </a:br>
            <a:r>
              <a:rPr lang="zh-CN" altLang="en-US"/>
              <a:t>     高僧微微一笑，突然决定收弟弟为徒。这时候哥哥觉得奇怪了：“为什么不收我？弟弟在家里，为什么收他？”遂问缘由，“请问师父，这是为何？”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高僧道：“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佛在心中，不在名山大川。心中有善，胜读真经千卷。父母尚且不爱，谈何普度众生？舍本逐末，终致与佛无缘。</a:t>
            </a:r>
            <a:r>
              <a:rPr lang="zh-CN" altLang="en-US" sz="3000"/>
              <a:t>”</a:t>
            </a:r>
            <a:br>
              <a:rPr lang="zh-CN" altLang="en-US" sz="3000"/>
            </a:br>
            <a:r>
              <a:rPr lang="zh-CN" altLang="en-US" sz="3000"/>
              <a:t>     这个故事就是告诉我们，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人要真修。人，不是单单要学佛，学了要用</a:t>
            </a:r>
            <a:r>
              <a:rPr lang="zh-CN" altLang="en-US" sz="3000"/>
              <a:t>啊。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人的本性是最善良的，远离了本性，你把佛放在身上哪个部位啊？所以真正能够学佛的人要根基好。</a:t>
            </a:r>
            <a:r>
              <a:rPr lang="zh-CN" altLang="en-US" sz="3000"/>
              <a:t>就像学佛人修心入定，入定之后，心中有没有想念？很多人说“我入定了，我脑子空了”，错，你有啊！为什么？你虽然入定了，觉得你没有想念、没有念头了，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实际上你没有念头也是一个想念，所以叫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“定后思维”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没有想象的空间之后，还是有定后思维。在佛经上理解人性和佛性当中，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有一个</a:t>
            </a:r>
            <a:r>
              <a:rPr lang="zh-CN" altLang="en-US" sz="3000" b="1"/>
              <a:t>“定前思维”</a:t>
            </a:r>
            <a:r>
              <a:rPr lang="zh-CN" altLang="en-US" sz="3000"/>
              <a:t>。因为你在入定之前已经有想法了，</a:t>
            </a:r>
            <a:r>
              <a:rPr lang="zh-CN" altLang="en-US" sz="3000" b="1"/>
              <a:t>就算入定之后去除了入定之前的想法，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你入定本身就是一个思维。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zh-CN" altLang="en-US" sz="3000"/>
              <a:t>     佛法界告诉我们，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看破去想，看中去想，就是智慧。</a:t>
            </a:r>
            <a:r>
              <a:rPr lang="zh-CN" altLang="en-US" sz="3000"/>
              <a:t>也就是说，今天看破了、放下了，也是一个想念；今天这件事情，说“我在考虑，我还没有彻底放下，在修心”——你也是在思惟，所以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本质上的区别就是智慧。</a:t>
            </a:r>
            <a:r>
              <a:rPr lang="zh-CN" altLang="en-US" sz="3000"/>
              <a:t>因为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思惟是依照智慧发出的声音</a:t>
            </a:r>
            <a:r>
              <a:rPr lang="zh-CN" altLang="en-US" sz="3000"/>
              <a:t>，</a:t>
            </a:r>
            <a:r>
              <a:rPr lang="zh-CN" altLang="en-US" sz="3000" b="1"/>
              <a:t>你有多少智慧，就会让思惟得到多少境界。</a:t>
            </a:r>
            <a:r>
              <a:rPr lang="zh-CN" altLang="en-US" sz="3000"/>
              <a:t>举个简单例子，你这个人整天为别人好，帮别人做了一件事情，大家都境界比你低：“谢谢你，你做得这么好，整天为大家。”而你自己觉得：“我做什么了？这本来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就是应该的。我从小做到大，我爸爸妈妈也没说我好，我爸爸妈妈觉得我应该帮助别人去做很多善事的。”这就是境界的差异。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随意地一切无碍</a:t>
            </a:r>
            <a:r>
              <a:rPr lang="zh-CN" altLang="en-US" sz="3000"/>
              <a:t>，也就是说，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一件好事情已经到了你的内心，一切没有障碍；</a:t>
            </a:r>
            <a:r>
              <a:rPr lang="zh-CN" altLang="en-US" sz="3000"/>
              <a:t>而你要想去做一件好事，</a:t>
            </a:r>
            <a:r>
              <a:rPr lang="zh-CN" altLang="en-US" sz="3000" b="1"/>
              <a:t>“我要去做”，这本身就是有想念，就会给你制造一种心中的障碍。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带着心去修心，很难修成真心；无心去修心，才能修出真心。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看破了，看空了，你就进入了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“如实相”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的境界。</a:t>
            </a:r>
            <a:r>
              <a:rPr lang="zh-CN" altLang="en-US" sz="3000"/>
              <a:t>就是你看破了，已经看空了，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真的已经没有感觉了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你进入了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“真实如来相”</a:t>
            </a:r>
            <a:r>
              <a:rPr lang="zh-CN" altLang="en-US" sz="3000"/>
              <a:t>这个境界。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你抓住真实界的真实性，坚持看空、看破、放下的理念，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然后碰到人间所有的问题，你一定有这个理念作为支撑点，不会再害怕任何人间的障碍，你就会得到大自在。</a:t>
            </a:r>
            <a:r>
              <a:rPr lang="zh-CN" altLang="en-US"/>
              <a:t>所以有一句话叫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“一切无碍的境界就是大乘佛法的智慧、无为和转化”。</a:t>
            </a:r>
            <a:r>
              <a:rPr lang="zh-CN" altLang="en-US"/>
              <a:t>最后师父要告诉你们，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大乘佛法的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智慧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，给你带来的是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无碍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；大乘佛法的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无为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，给你带来的是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开解解脱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；大乘佛法的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转化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，就是给你带来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理悟和觉悟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。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     希望大家好好学佛，好好修心。今天跟大家《白話佛法》开示就到这里，我们下次再见。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如何理解第十是念死。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如何理解十念法能证入涅槃。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念死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定后思维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“如实相”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2335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335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335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  <a:t>     第十是念死。实际上最后这个对你来讲是最重要的出离。念念都会念死亡，当下修行，马上就修，人生，其实讲究的就是寻找人生的真谛，寻找无我的境界，寻找真如的本性。</a:t>
            </a:r>
            <a:b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  <a:t>     “佛在心中，不在名山大川。心中有善，胜读真经千卷。父母尚且不爱，谈何普度众生？舍本逐末，终致与佛无缘。”</a:t>
            </a:r>
            <a:b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  <a:t>     看破去想，看中去想，就是智慧。思惟是依照智慧发出的声音，</a:t>
            </a:r>
            <a:b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  <a:t>     随意地一切无碍，带着心去修心，很难修成真心；无心去修心，才能修出真心。</a:t>
            </a:r>
            <a:b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  <a:t>     看破了，看空了，你就进入了“如实相”的境界。真的已经没有感觉了，</a:t>
            </a:r>
            <a:b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35">
                <a:solidFill>
                  <a:schemeClr val="accent4">
                    <a:lumMod val="50000"/>
                  </a:schemeClr>
                </a:solidFill>
              </a:rPr>
              <a:t>     “一切无碍的境界就是大乘佛法的智慧、无为和转化”。大乘佛法的智慧，给你带来的是无碍；大乘佛法的无为，给你带来的是开解解脱；大乘佛法的转化，就是给你带来理悟和觉悟。</a:t>
            </a:r>
            <a:endParaRPr lang="zh-CN" altLang="en-US" sz="2335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922920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我们学佛的日常生活和佛学理论应紧密相联。学佛人不能在观音堂念经回家就忘记了自己是个学佛人。这样会让别人对佛法产生看法，同时也会给佛法的声誉造成影响。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有时候别人说你根本不像学佛人，你一瞋怒，更不像。这就是你的觉悟还不到位，所以一个人要真正地觉悟，更需要表里一致，践行一致，才能超脱自我。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自心守慧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2021年5月3日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5740" y="702310"/>
            <a:ext cx="67005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师父每日佛言佛语（2021年5月3日）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《自心守慧》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看到一点点事就不愉快，说明你的心态当下正处于不愉快当中。知不快，马上调整，这就是随缘！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看到很难度化的众生，生起瞋恨心，说明你平等心还不够。学佛要学观世音菩萨大慈大悲，你才能超脱自我，解脱六道。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不住生死涅槃定，学佛度人大愿行。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常观自身心觉悟，共同迈向修心路。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一个念头，可以顿时让你醒悟，这叫“一念觉”。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一个错误，可以顿时让你陷入失误，这叫“一念误”。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自心守慧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不要蔓延自己对人间事物所产生的怨气，因为蔓延你心中的怨气会把你的心烧坏。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学会“自身守戒”“自心守定”“自性守慧”，你就是已经在人间得到了涅槃。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经常蔓延自己内心的怨气，烦恼和怒火将烧去你的智慧。这就是为什么佛法界讲“火烧功德林”。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有些人一辈子做了很多功德，但是他经常发怒，最后一点功德都没有，求佛佛不灵，求人人不信，求己己无定。这让产生的烦恼加剧，制造的痛苦更盛。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自心守慧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一生一世为谁忙，躯壳假我重担扛。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苦不堪言人生路，执相生活轮回苦。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觉悟是自性，所以“佛”字，其实经文中翻译出来就是一个“觉者”。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一个“佛”字，不管你在顺逆之中，都可以用佛法战胜邪思邪念，以佛性来克制人性，以佛性来相应本性。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有觉悟的人，修心非常容易；没有觉悟的人，修了半天，在修自己的情和自己的欲望，根本没有把自己的情和欲望去掉，怎么出离现实？“解脱之门”就会离你越来越远。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自心守慧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菩萨说，“以智慧故，不住轮回”“以大悲故，不住涅槃”。大乘行者，勇猛精进，在世修行，也能如鱼得水，广度有情。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今生投胎在人间，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因地受苦累世接。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抛弃空性烦恼见，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无罣无碍南飞燕。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自心守慧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十念法（三）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83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37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606C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最后跟大家讲，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第十是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念死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大家知道人生一辈子，最后的结局就是死，所以念死是放在最后的，但是念死也是最后重要的一步。</a:t>
            </a:r>
            <a:r>
              <a:rPr lang="zh-CN" altLang="en-US" sz="3000" b="1"/>
              <a:t>上面的九念你做得再好，最后一念没念好，前面的九念都不是太到位；</a:t>
            </a:r>
            <a:r>
              <a:rPr lang="zh-CN" altLang="en-US" sz="3000"/>
              <a:t>前面的九念全部念好了，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实际上最后这个对你来讲是最重要的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出离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念死，大家猛一听，好像觉得“念死”不大好听，谁经常脑子里想“哎呀，要死了”？不好，倒霉。实际上经常要想想生命无常，不就是念死？看看自己几岁了，活了多少个春秋了？所以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念念都会念死亡，</a:t>
            </a:r>
            <a:r>
              <a:rPr lang="zh-CN" altLang="en-US" sz="3000"/>
              <a:t>经常想想，人生很可怜的，短短的几十年，有什么好争，有什么好夺，有什么好去忌妒的？自己想想很可怜，早点晚点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会作古的。很老的木头，雕刻一下，作古了还能成为古董；人死了，作古就作古了，什么都没有了。所以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经常想生命无常，生命短暂。</a:t>
            </a:r>
            <a:r>
              <a:rPr lang="zh-CN" altLang="en-US" sz="3000"/>
              <a:t>有的人说“我现在年轻，不修行无所谓，等我以后退休了，有空了，没事做了，我一定好好念经修佛”，不要你修了，因为时间很短暂，你能否活到退休这一天都不知道。所以，中国古贤圣人经常讲“黄土坡上无老少”，不是年轻一定是活着、年老一定是死的，很多人年纪轻轻就死了，太多了。所以经常想到生命无常，生命宝贵，“我不珍惜，我就是在浪费生命，我就是离死亡每天近一天”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当下修行，马上就修，</a:t>
            </a:r>
            <a:r>
              <a:rPr lang="zh-CN" altLang="en-US" sz="3000" b="1"/>
              <a:t>把人间的烦事、杂事、烦恼全部先抛在一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边，然后做些生命中最有意义的事情——救度众生，修心成佛，广结善缘，众善奉行。</a:t>
            </a:r>
            <a:r>
              <a:rPr lang="zh-CN" altLang="en-US" sz="3000"/>
              <a:t>过去有一位佛法大师就在自己禅室里写了一个大大的“死”字，他就是说：我们人不珍惜就是死，我们珍惜了也会死，最后的结局就是死，所以死没什么可怕，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最可怕的——死了不知道到哪里，</a:t>
            </a:r>
            <a:r>
              <a:rPr lang="zh-CN" altLang="en-US" sz="3000"/>
              <a:t>所以要学会珍惜。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佛陀曾经告诉众比丘们：“由于众生造作十恶之根源，以致将来遭受外在环境的贫瘠衰耗。”</a:t>
            </a:r>
            <a:r>
              <a:rPr lang="zh-CN" altLang="en-US" sz="3000"/>
              <a:t>把佛陀当时的话翻译过来就是这样：因为众生有十恶的根源，所以生活中就是贫瘠、衰耗（很可怜，穷、衰亡），更何况是个人自身的恶报？所以</a:t>
            </a:r>
            <a:r>
              <a:rPr lang="zh-CN" altLang="en-US" sz="3000" b="1"/>
              <a:t>报应如影随形。</a:t>
            </a:r>
            <a:r>
              <a:rPr lang="zh-CN" altLang="en-US" sz="3000"/>
              <a:t>这就是师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父今天跟你们讲的十念。下次再跟你们继续讲，还有十恶，要下地狱的，不能投生人。希望大家好好地努力学佛修心。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人生，其实讲究的就是寻找人生的真谛，寻找无我的境界，寻找真如的本性。</a:t>
            </a:r>
            <a:br>
              <a:rPr lang="zh-CN" altLang="en-US" sz="3000"/>
            </a:br>
            <a:r>
              <a:rPr lang="zh-CN" altLang="en-US" sz="3000"/>
              <a:t>     接下来，师父跟大家讲一个小故事。这故事很有意思，大家仔细听，可以在心中分辨一下。有兄弟两个人曾经都立志远游修道，无奈父母年迈，弟妹年幼，老大家里还有病妻弱子，所以一直未能成行。</a:t>
            </a:r>
            <a:br>
              <a:rPr lang="zh-CN" altLang="en-US" sz="3000"/>
            </a:br>
            <a:r>
              <a:rPr lang="zh-CN" altLang="en-US" sz="3000"/>
              <a:t>     有一天，有一个高僧路过他们家，兄弟两人一看高僧大德来了，请到家里来，给他跪拜，说“我要拜您为师”，并将家中的难处诉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第83集 《十念法》（三）【原文】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COMMONDATA" val="eyJoZGlkIjoiNWRmZmY2Mjk1YzIzM2Y5ODIzNmYzNmUxN2I2MjYxMDEifQ==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4964</Words>
  <Application>WPS 演示</Application>
  <PresentationFormat>宽屏</PresentationFormat>
  <Paragraphs>102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十念法（一）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122</cp:revision>
  <dcterms:created xsi:type="dcterms:W3CDTF">2019-06-19T02:08:00Z</dcterms:created>
  <dcterms:modified xsi:type="dcterms:W3CDTF">2022-06-06T02:16:35Z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6D05A50C4B9C46B0886798150CC17949</vt:lpwstr>
  </property>
</Properties>
</file>