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9" r:id="rId3"/>
    <p:sldId id="310" r:id="rId4"/>
    <p:sldId id="311" r:id="rId5"/>
    <p:sldId id="312" r:id="rId6"/>
    <p:sldId id="370" r:id="rId7"/>
    <p:sldId id="1993" r:id="rId8"/>
    <p:sldId id="1994" r:id="rId9"/>
    <p:sldId id="1995" r:id="rId10"/>
    <p:sldId id="1996" r:id="rId11"/>
    <p:sldId id="1997" r:id="rId12"/>
    <p:sldId id="1998" r:id="rId13"/>
    <p:sldId id="1999" r:id="rId14"/>
    <p:sldId id="2000" r:id="rId15"/>
    <p:sldId id="2001" r:id="rId16"/>
    <p:sldId id="2002" r:id="rId17"/>
    <p:sldId id="2003" r:id="rId18"/>
    <p:sldId id="2004" r:id="rId19"/>
    <p:sldId id="2005" r:id="rId20"/>
    <p:sldId id="2011" r:id="rId21"/>
    <p:sldId id="2012" r:id="rId22"/>
    <p:sldId id="2013" r:id="rId23"/>
    <p:sldId id="1989" r:id="rId24"/>
    <p:sldId id="1988" r:id="rId25"/>
    <p:sldId id="1990" r:id="rId26"/>
    <p:sldId id="2014" r:id="rId27"/>
    <p:sldId id="1991" r:id="rId28"/>
    <p:sldId id="367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2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第85集 《心、佛、众生三无差别》【原文】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第85集 《心、佛、众生三无差别》【原文】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第85集 《心、佛、众生三无差别》【原文】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第85集 《心、佛、众生三无差别》【原文】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来叫什么名字的，给你起个名字之后，你就变成“老张”了。有的人没有给他名字，因为他是第六个孩子，就从小就叫他“小六”，一直到年纪很大了，人家还叫他“小六”，死的时候还叫“王小六”，就是这个意思。实际上，他活到一半的时候名字如果改一改，人家跟他说“你不要叫王小六吧？那你叫什么呢？王富贵。”“好，就叫王富贵吧。”那么从此之后“王小六”就不见了，因为他这个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假我体</a:t>
            </a:r>
            <a:r>
              <a:rPr lang="zh-CN" altLang="en-US" sz="3000"/>
              <a:t>就是“王富贵”了。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/>
              <a:t>一般人看到肉体，相信有一个“我”字的存在。</a:t>
            </a:r>
            <a:r>
              <a:rPr lang="zh-CN" altLang="en-US" sz="3000"/>
              <a:t>你们一般看到这个人，马上就想起来“我认识他，他是我的朋友，他叫王某某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（或张某某、李某某）”，</a:t>
            </a:r>
            <a:r>
              <a:rPr lang="zh-CN" altLang="en-US" sz="3000" b="1"/>
              <a:t>实际上你的境界已经出偏差了，</a:t>
            </a:r>
            <a:r>
              <a:rPr lang="zh-CN" altLang="en-US" sz="3000"/>
              <a:t>因为你看到的是一个假我。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而菩萨看到的则不一样，</a:t>
            </a:r>
            <a:r>
              <a:rPr lang="zh-CN" altLang="en-US" sz="3000"/>
              <a:t>比方说这个人骂你，你就知道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“这是一个假我，连我自己都找不到我是谁。他骂我的人、讲我的人，他是一个假的”。</a:t>
            </a:r>
            <a:r>
              <a:rPr lang="zh-CN" altLang="en-US" sz="3000"/>
              <a:t>很多人为什么要面子呢？因为他把自己当成是个真我：“哎呀，我丢脸了” “哎呀，我没面子了”“哎呀，人家怎么看我？</a:t>
            </a:r>
            <a:br>
              <a:rPr lang="zh-CN" altLang="en-US" sz="3000"/>
            </a:br>
            <a:r>
              <a:rPr lang="zh-CN" altLang="en-US" sz="3000"/>
              <a:t>     我以后在这个地方上班不丢脸啊？”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这个“我”字存在你这个肉身当中。</a:t>
            </a:r>
            <a:r>
              <a:rPr lang="zh-CN" altLang="en-US" sz="3000"/>
              <a:t>举个简单例子，</a:t>
            </a:r>
            <a:r>
              <a:rPr lang="zh-CN" altLang="en-US" sz="3000" b="1"/>
              <a:t>你戴了一个假面具，套上另外一个人的脸，别人在讲你的时候，是不是感觉“他又不是讲我，他们看见的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/>
              <a:t>都是另外一人”？你这个我相就不见了。</a:t>
            </a:r>
            <a:br>
              <a:rPr lang="zh-CN" altLang="en-US" sz="3000"/>
            </a:br>
            <a:r>
              <a:rPr lang="zh-CN" altLang="en-US" sz="3000"/>
              <a:t>     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在人间虚空的假我，实际上是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四大皆空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的。</a:t>
            </a:r>
            <a:r>
              <a:rPr lang="zh-CN" altLang="en-US" sz="3000"/>
              <a:t>为什么四大皆空？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它是一个意识的存在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地、水、火、风，风会吹走吗？地也会没有，水也会流走，火也会烧光，风也会没有。人就是这样的，我们常说人是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四大假合之身</a:t>
            </a:r>
            <a:r>
              <a:rPr lang="zh-CN" altLang="en-US" sz="3000"/>
              <a:t>：</a:t>
            </a:r>
            <a:r>
              <a:rPr lang="zh-CN" altLang="en-US" sz="3000" b="1"/>
              <a:t>地是骨头；</a:t>
            </a:r>
            <a:r>
              <a:rPr lang="zh-CN" altLang="en-US" sz="3000"/>
              <a:t>风就是比如说一个人</a:t>
            </a:r>
            <a:r>
              <a:rPr lang="zh-CN" altLang="en-US" sz="3000" b="1"/>
              <a:t>伤风</a:t>
            </a:r>
            <a:r>
              <a:rPr lang="zh-CN" altLang="en-US" sz="3000"/>
              <a:t>，人身体上有风寒；还有</a:t>
            </a:r>
            <a:r>
              <a:rPr lang="zh-CN" altLang="en-US" sz="3000" b="1"/>
              <a:t>水就是血液</a:t>
            </a:r>
            <a:r>
              <a:rPr lang="zh-CN" altLang="en-US" sz="3000"/>
              <a:t>、身体上各种水分的东西，唾液；火，经常说</a:t>
            </a:r>
            <a:r>
              <a:rPr lang="zh-CN" altLang="en-US" sz="3000" b="1"/>
              <a:t>火气大</a:t>
            </a:r>
            <a:r>
              <a:rPr lang="zh-CN" altLang="en-US" sz="3000"/>
              <a:t>，实际上火就是血脉流量比较快，造成了血液循环加速，然后造成了某个具体的身体部位充血，不能把它调整平复到原来的正常水平，那么火就生起来，火气大了，火烧肝，所以说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肝火旺就要吵架，脾气就大了。所以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这都是假的，是一个意识，</a:t>
            </a:r>
            <a:r>
              <a:rPr lang="zh-CN" altLang="en-US" b="1"/>
              <a:t>你可以发脾气，也可以马上不发脾气。</a:t>
            </a:r>
            <a:r>
              <a:rPr lang="zh-CN" altLang="en-US"/>
              <a:t>我不是曾经跟你们讲过，有一个人在公园里躺在椅子上睡觉，结果有一个人走过来，往他身上一坐，他气得站起来，刚刚想骂，一看对方是个瞎子，马上火气就下去了。为什么刚刚几秒钟之前还要有火气，几秒钟之后就没火气了？因为他知道“这是假的，人家不是真心的，不是有意地来坐在我身上的”，因为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明白了这个道理，瞬间转换因缘，那就四大皆空，</a:t>
            </a:r>
            <a:r>
              <a:rPr lang="zh-CN" altLang="en-US"/>
              <a:t>都是空的。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意识都是空的。</a:t>
            </a:r>
            <a:r>
              <a:rPr lang="zh-CN" altLang="en-US" sz="3000"/>
              <a:t>你刚刚想做这个事情，怎么突然之间不做了？有的人跟人家讲话，刚刚想发作，突然之间不发作了，他的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意识形态起了变化。</a:t>
            </a:r>
            <a:r>
              <a:rPr lang="zh-CN" altLang="en-US" sz="3000"/>
              <a:t>比方说你们曾经做不到的某件事情，但是你想象“我去做了，我去完成了，这件事情我成功了”，最后自己也记不得这件曾经完成的事情是真的还是假的。比方说我今天叫你去买东西，你没去买，你脑子里想象着“我刚刚走出去，走得辛苦了，正好又下雨，过一会儿雨好不容易停了，我把东西买回来了，拎得很重，后来我回来了”，你这个意识只要存在之后，经过了一个礼拜、两个礼拜、一个月之后，突然之间有个人问你：“上次叫你去买东西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你买了吗？”“好像去了，还碰到下雨呢。”就是这个意思。就是说人的意识是存在的，</a:t>
            </a:r>
            <a:r>
              <a:rPr lang="zh-CN" altLang="en-US" sz="3000" b="1"/>
              <a:t>人只要想象某一件事情，某一件事情就存在了；人把这个意识放弃了，没有这种想象，那么这个意识就不存在。</a:t>
            </a:r>
            <a:r>
              <a:rPr lang="zh-CN" altLang="en-US" sz="3000"/>
              <a:t>你想象别人会笑你，你会脸红脖子粗，跟人家争、跟人家闹；等到你想象别人没那么看重你，你是谁啊？“人家又不会当我回事的”，你马上就火气消了。这就是佛法让我们懂得的四大皆空。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当修到人相、我相、众生相、寿者相的时候，它也要空。</a:t>
            </a:r>
            <a:r>
              <a:rPr lang="zh-CN" altLang="en-US" sz="3000"/>
              <a:t>这个四大（四相）皆空和那个四大皆空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其实都是空。</a:t>
            </a:r>
            <a:r>
              <a:rPr lang="zh-CN" altLang="en-US" sz="3000"/>
              <a:t>人空了，走掉的时候众生也会空的，寿者也会空的，我相也会空。所以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你要找到生命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635" y="702575"/>
            <a:ext cx="11268000" cy="5454000"/>
          </a:xfrm>
        </p:spPr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的一个本来的“我”，而那个“我”其实表面上是你找到了灵魂中的一个“我”，称之为“我”，这个“我”也是假合的“我”，哪有真正的“我”？</a:t>
            </a:r>
            <a:r>
              <a:rPr lang="zh-CN" altLang="en-US" sz="3000"/>
              <a:t>师父曾经跟你们讲过，如果一个人造孽很深，判到地狱里去，把他魂魄打散之后，这个“我”就没了，从此以后就没这个“我”了。所以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任何人不要认为这个世界上有一个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真正的“我”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我们在九识田中的意识，那才是佛性，是真正的灵魂，都不能说是一个“我”，是你的灵魂，称它在九识田中的本性、佛性，称它什么都可以，只是一个名称。你称它什么也不对，它都是一个没有名称的真正的意识、灵体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《金刚经》曾经讲过“须菩提！凡夫者，如来说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即非凡夫，是名凡夫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”</a:t>
            </a:r>
            <a:r>
              <a:rPr lang="zh-CN" altLang="en-US" sz="3000"/>
              <a:t>，这句话什么意思？佛陀告诉他的弟子须菩提说：凡夫者，如来说即非凡夫。就是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佛说：你这个人是凡夫，其实你也并不是凡夫，只是名称说你是凡夫。</a:t>
            </a:r>
            <a:r>
              <a:rPr lang="zh-CN" altLang="en-US" sz="3000"/>
              <a:t>举个简单例子，我说你这个人整天懒惰，这个懒惰是名懒惰，不是你真正的懒惰，因为你以后不懒惰了，这个名称就没了。大家听懂了吗？只是个名称，“是你懒惰”。所以佛为什么要说既是凡夫又不是凡夫呢？是名称上称为凡夫。是名称上说你“小懒胖子”“小懒鬼”；等到你长大了，非常地勤奋，你这个懒胖子和小懒鬼还有吗？曾经称过的，是名懒鬼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     所以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实际上凡夫经过学佛修心，可以变成非凡夫。</a:t>
            </a:r>
            <a:r>
              <a:rPr lang="zh-CN" altLang="en-US"/>
              <a:t>谁说你是凡夫？谁说你是俗子？你改变了，你已经非凡夫了；你改变了，你是非俗子。</a:t>
            </a:r>
            <a:r>
              <a:rPr lang="zh-CN" altLang="en-US" b="1"/>
              <a:t>学佛人在红尘中又并非出家，所以是名凡夫，</a:t>
            </a:r>
            <a:r>
              <a:rPr lang="zh-CN" altLang="en-US"/>
              <a:t>我们没出家，在家，所以说我们是凡夫；</a:t>
            </a:r>
            <a:r>
              <a:rPr lang="zh-CN" altLang="en-US" b="1"/>
              <a:t>但是我们的境界又脱离了凡夫俗子，所以非凡夫。</a:t>
            </a:r>
            <a:r>
              <a:rPr lang="zh-CN" altLang="en-US"/>
              <a:t>《金刚经》就是精彩在这种地方。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学佛人和凡夫俗子，圣人和菩萨，其实都是一个假名字，</a:t>
            </a:r>
            <a:r>
              <a:rPr lang="zh-CN" altLang="en-US" b="1"/>
              <a:t>因为凡夫可以变成圣人，圣人可以变成凡夫；俗子可以变成菩萨，菩萨可以变成一个俗子。</a:t>
            </a:r>
            <a:r>
              <a:rPr lang="zh-CN" altLang="en-US"/>
              <a:t>这就是告诉我们，这个世界上没有真正的凡夫，只是名称上称为凡夫，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名称上称为菩萨，名称上称为佛而已。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一个凡夫找到了自己的本性，即非凡夫。</a:t>
            </a:r>
            <a:r>
              <a:rPr lang="zh-CN" altLang="en-US" sz="3000"/>
              <a:t>你找到了本性，你还是凡夫吗？一个孩子很懒，从此以后知道不能懒，要好好地努力，他已经不是一个懒胖子了。</a:t>
            </a:r>
            <a:r>
              <a:rPr lang="zh-CN" altLang="en-US" sz="3000" b="1"/>
              <a:t>一个居士能够拥有佛性，他就是佛，他即非凡夫俗子。</a:t>
            </a:r>
            <a:br>
              <a:rPr lang="zh-CN" altLang="en-US" sz="3000" b="1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众生平等。</a:t>
            </a:r>
            <a:r>
              <a:rPr lang="zh-CN" altLang="en-US" sz="3000"/>
              <a:t>师父把禅宗那些经典的语言告诉大家，众生平等。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禅宗认为禅文化那是智慧，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心、佛、众生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三无差别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你的心、佛，还有众生，都没有差别。心是什么？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心开悟了，它就是佛，心就是佛，所以心、佛，那是一起的，叫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心佛合一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既然</a:t>
            </a:r>
            <a:r>
              <a:rPr lang="zh-CN" altLang="en-US" sz="3000" b="1"/>
              <a:t>此心即是佛，如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果佛还没悟道，就是凡夫，就和众生一样。</a:t>
            </a:r>
            <a:r>
              <a:rPr lang="zh-CN" altLang="en-US"/>
              <a:t>因为凡夫和众生一样，所以三无差别。我们经常说：你好好修，你就是佛；你好好修，你就是菩萨；你本来是天上下来乘愿再来的菩萨，你没有好好修，就是凡夫俗子。</a:t>
            </a:r>
            <a:br>
              <a:rPr lang="zh-CN" altLang="en-US"/>
            </a:br>
            <a:r>
              <a:rPr lang="zh-CN" altLang="en-US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佛曾经说过，我们没有度众生</a:t>
            </a:r>
            <a:r>
              <a:rPr lang="zh-CN" altLang="en-US"/>
              <a:t>——当年这个文字就这么翻译的，那么佛为什么讲我们没有度众生？当你开悟了、无我了，谁来度众生？不是你，无我了，你还有谁来度众生？不是你，所以无我了。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你修持证得了真正的无我，谁在度众生？没有人度众生。因为无我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了，</a:t>
            </a:r>
            <a:r>
              <a:rPr lang="zh-CN" altLang="en-US"/>
              <a:t>我们哪里去了？没有了。就是“我今天帮了别人做了一件好事，做过了，我完全忘记了，无我了”，你还记得你在做一件好事吗？没有了，做过这件好事就存在于空间，空间就是空了。所以很多人做了好事不留名，他的境界就很高；做了好事，“这件事我做的，那件事我做的”，这个人的境界就不高，所以他没有证得空性。我现在讲这些话，你们明白吗？所以师父叫你们要懂得什么是佛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佛就是了却了我相，没有我相，那你就是佛，证得了证悟的空性。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为何在人间曾经有过的“我”就是一个假我。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如何理解心、佛、众生三无差别。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无我     假我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四大皆空     四相皆空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     三无差别     心佛合一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【佛学常识</a:t>
            </a:r>
            <a:r>
              <a:rPr lang="zh-CN" altLang="en-US">
                <a:sym typeface="+mn-ea"/>
              </a:rPr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p>
            <a:pPr lvl="0"/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23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  <a:sym typeface="+mn-ea"/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     清净无碍，精进无为，无所住心，当下即得自在解脱。完全“我空”了，就是无我。无我的境界在佛法中又绝对不是空的。色中有空，空中有色。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     灵魂是自己意识境界的真实存在体。在人间虚空的假我，实际上是四大皆空的。它是一个意识的存在。意识都是空的。我们在九识田中的意识，那才是佛性，是真正的灵魂，都不能说是一个“我”，你称它什么也不对，它都是一个没有名称的真正的意识、灵体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     《金刚经》曾经讲过“须菩提！凡夫者，如来说即非凡夫，是名凡夫”，众生平等。心、佛、众生三无差别。心开悟了，它就是佛，心就是佛，所以心、佛，那是一起的，叫心佛合一。</a:t>
            </a:r>
            <a:b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2300">
                <a:solidFill>
                  <a:schemeClr val="accent4">
                    <a:lumMod val="50000"/>
                  </a:schemeClr>
                </a:solidFill>
              </a:rPr>
              <a:t>     佛就是了却了我相，没有我相，那你就是佛，证得了证悟的空性。</a:t>
            </a:r>
            <a:endParaRPr lang="zh-CN" altLang="en-US" sz="23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01940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很多人以为，自己的肉身就是“我”。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其实，真正的我，那是你的慧命，是你的灵魂，并不是肉身。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人的一生为了这个假我，想尽办法在取悦它；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为了这个假我，天天用名利在包装它；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甚至为了这个肉身的我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造下很重的业障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,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再次踏上轮回的六道。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转染为净，转凡为圣。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领悟佛法的真谛，究其真谛，非空非有，只是因缘而生，因缘而灭。    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【</a:t>
            </a:r>
            <a:r>
              <a:rPr lang="zh-CN" altLang="en-US">
                <a:sym typeface="+mn-ea"/>
              </a:rPr>
              <a:t>2021年1月27日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852420" y="589280"/>
            <a:ext cx="6487160" cy="5530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师父每日佛言佛语（2021年1月27日）</a:t>
            </a:r>
            <a:endParaRPr lang="zh-CN" altLang="en-US" sz="30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人都要面子，殊不知面子是“我相”的根。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学佛人很要面子，就会把“我”看得很大。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犹如人的细胞一样，每天死一批，新陈代谢，霎那间又生出一批新的细胞。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犹如人，每天会生出很多念头，然而瞬间又会灭度念头。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这一切都是，无常缘起，千变万化。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只有如如不动的本性，才可以看到真实的生命。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学会拥有当下，人生才不会活在回忆与悲哀中；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只有广种善缘，才能脱离苦难。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 【</a:t>
            </a:r>
            <a:r>
              <a:rPr lang="zh-CN" altLang="en-US">
                <a:sym typeface="+mn-ea"/>
              </a:rPr>
              <a:t>2021年1月27日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76353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真心去做每一件善事，你就会拥有智慧本然。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修心人想去除心中的障碍，必须看破每件事的五蕴。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看不清一件事物和人的本性和空性，你就会在假我中陶醉，你会享受短暂人间的乐趣。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只有当你看破，你才能解脱放下，你才能理解真性是什么。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智慧就是力量，智慧就是圆满。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缠苦缠果想解脱，苦集灭道要知道。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     轮回因缘苦恼空，涅槃灭度证悟中。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</a:t>
            </a:r>
            <a:r>
              <a:rPr lang="zh-CN" altLang="en-US"/>
              <a:t>《</a:t>
            </a:r>
            <a:r>
              <a:rPr lang="zh-CN" altLang="en-US">
                <a:sym typeface="+mn-ea"/>
              </a:rPr>
              <a:t>解脱</a:t>
            </a:r>
            <a:r>
              <a:rPr lang="zh-CN" altLang="en-US"/>
              <a:t>》【</a:t>
            </a:r>
            <a:r>
              <a:rPr lang="zh-CN" altLang="en-US">
                <a:sym typeface="+mn-ea"/>
              </a:rPr>
              <a:t>2021年2月28日</a:t>
            </a:r>
            <a:r>
              <a:rPr lang="zh-CN" altLang="en-US"/>
              <a:t>】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30070" y="561975"/>
            <a:ext cx="85318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</a:t>
            </a: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《解脱》</a:t>
            </a:r>
            <a:r>
              <a:rPr lang="zh-CN" altLang="en-US" sz="3200">
                <a:solidFill>
                  <a:schemeClr val="accent4">
                    <a:lumMod val="50000"/>
                  </a:schemeClr>
                </a:solidFill>
                <a:sym typeface="+mn-ea"/>
              </a:rPr>
              <a:t>（2021年2月28日）</a:t>
            </a:r>
            <a:endParaRPr lang="zh-CN" altLang="en-US" sz="3200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心、佛、众生三无差别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85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5411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610B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     如果你能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清净无碍</a:t>
            </a:r>
            <a:r>
              <a:rPr lang="zh-CN" altLang="en-US" sz="3000"/>
              <a:t>，你进一步修善——因为人的善心非常重要——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经常地修善而不执著于善。</a:t>
            </a:r>
            <a:r>
              <a:rPr lang="zh-CN" altLang="en-US" sz="3000"/>
              <a:t>“我今天做善事了”，不要去执著，善良的人当然做出来善良的事情，恶人当然做出来恶人的事情，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精进无为，无所住心，当下即得自在解脱。</a:t>
            </a:r>
            <a:r>
              <a:rPr lang="zh-CN" altLang="en-US" sz="3000"/>
              <a:t>所以学佛做人，只要你不执著自己所做的一切，能够放下，精进无为，不为自己所得到和拥有的任何一点一滴去执著，你就无所住著，也就是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没有一样东西可以罣碍在你的心中，你当然就自在解脱了。</a:t>
            </a:r>
            <a:br>
              <a:rPr lang="zh-CN" altLang="en-US" sz="3000"/>
            </a:br>
            <a:r>
              <a:rPr lang="zh-CN" altLang="en-US" sz="3000"/>
              <a:t>     师父今天跟大家把十恶法、十善法还有十念法都讲了，接下来师父跟大家讲一讲，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学佛为什么讲究无我。</a:t>
            </a:r>
            <a:r>
              <a:rPr lang="zh-CN" altLang="en-US" sz="3000"/>
              <a:t>真正修到无我的境界是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不容易的，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你修到一定的阶段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完全“我空”了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，不把自己的名利挂在心中，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就是无我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今天别人说这个人升官了、这个人发财了，你已经没有人间的罣碍了，你不会去嫉妒，不会去烦恼，不会产生瞋恨心，不会产生各种的贪心：“为什么我没有，他有？”这样的人就叫无我。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但是无我的境界在佛法中又绝对不是空的。</a:t>
            </a:r>
            <a:r>
              <a:rPr lang="zh-CN" altLang="en-US" sz="3000"/>
              <a:t>你说，无我了是不是空的？“我无我了，没有这个人了，我什么都无所谓了”，空的吗？不空。为什么？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你在“不空”当中修成了无我，那么这个空还在不在？还在，</a:t>
            </a:r>
            <a:r>
              <a:rPr lang="zh-CN" altLang="en-US" sz="3000"/>
              <a:t>因为你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色中有空，空中有色。</a:t>
            </a:r>
            <a:r>
              <a:rPr lang="zh-CN" altLang="en-US" sz="3000"/>
              <a:t>在这个人世间，别人名利都有，你想通了，不跟别人争名争利，你是不是在“空”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中？色即是空。但是人家说“你这个人什么都空了，想通了”，</a:t>
            </a:r>
            <a:r>
              <a:rPr lang="zh-CN" altLang="en-US" sz="3000" b="1"/>
              <a:t>实际上你在人间看得到的财、色、名、食、睡全部都有，你没有空，你看得到，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只是你看到之后，你不去做，你解决了，放下了。</a:t>
            </a:r>
            <a:br>
              <a:rPr lang="zh-CN" altLang="en-US" sz="3000"/>
            </a:br>
            <a:r>
              <a:rPr lang="zh-CN" altLang="en-US" sz="3000"/>
              <a:t>     凡夫之人总以为，在这个世界上有一个真的“我”存在——真我，“这是我的，那个是我的。你为什么不给我？”实际上人间的一切有什么我的你的？一切都是这个世界的，你来到这个世界也不是你的，你的肉身也是借来的，你的灵魂也是借来的。</a:t>
            </a:r>
            <a:r>
              <a:rPr lang="zh-CN" altLang="en-US" sz="3000" b="1"/>
              <a:t>佛早就告诉我们，当肉体死亡，这个灵魂就永远离开了。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所以在人间曾经有过的“我”就是一个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假我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大家听到佛陀讲了吗？这就是一个假我，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肉体没了，灵魂离开了肉体，那么剩下的就是一个灵魂的“我”，因为找不到实实在在的一个肉身的“我”，那这个就是假我。</a:t>
            </a:r>
            <a:br>
              <a:rPr lang="zh-CN" altLang="en-US" sz="3000"/>
            </a:br>
            <a:r>
              <a:rPr lang="zh-CN" altLang="en-US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灵魂是自己意识境界的真实存在体。</a:t>
            </a:r>
            <a:r>
              <a:rPr lang="zh-CN" altLang="en-US" sz="3000"/>
              <a:t>这句话比较深，师父给你们做个解释。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意识就是飘渺的、想象的、思维上的，是属于五蕴的。</a:t>
            </a:r>
            <a:r>
              <a:rPr lang="zh-CN" altLang="en-US" sz="3000"/>
              <a:t>灵魂是自己意识境界的真实存在体，就是你的灵魂当中的一个灵性、灵魂，它是存在的，有这么一个灵的体在你的体内。实际上菩萨告诉我们，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这个存在体不是真的你，不是真的“我”字，</a:t>
            </a:r>
            <a:r>
              <a:rPr lang="zh-CN" altLang="en-US" sz="3000" b="1"/>
              <a:t>只是当你出生在人间有了这个肉体之后，你召见了这个灵魂，这个灵魂要进入你这个肉体的时候必须要有一个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假我，就是假名。</a:t>
            </a:r>
            <a:r>
              <a:rPr lang="zh-CN" altLang="en-US" sz="3000"/>
              <a:t>比如你这个人本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第85集 《心、佛、众生三无差别》【原文】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COMMONDATA" val="eyJoZGlkIjoiNWRmZmY2Mjk1YzIzM2Y5ODIzNmYzNmUxN2I2MjYxMDEifQ==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6352</Words>
  <Application>WPS 演示</Application>
  <PresentationFormat>宽屏</PresentationFormat>
  <Paragraphs>120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十念法（二）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过客</cp:lastModifiedBy>
  <cp:revision>130</cp:revision>
  <dcterms:created xsi:type="dcterms:W3CDTF">2019-06-19T02:08:00Z</dcterms:created>
  <dcterms:modified xsi:type="dcterms:W3CDTF">2022-06-13T06:59:22Z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6D05A50C4B9C46B0886798150CC17949</vt:lpwstr>
  </property>
</Properties>
</file>