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7" r:id="rId4"/>
    <p:sldId id="258" r:id="rId5"/>
    <p:sldId id="259" r:id="rId6"/>
    <p:sldId id="260" r:id="rId7"/>
    <p:sldId id="261" r:id="rId8"/>
    <p:sldId id="318" r:id="rId9"/>
    <p:sldId id="319" r:id="rId10"/>
    <p:sldId id="320" r:id="rId11"/>
    <p:sldId id="266" r:id="rId12"/>
    <p:sldId id="263" r:id="rId13"/>
    <p:sldId id="283" r:id="rId14"/>
    <p:sldId id="284" r:id="rId15"/>
    <p:sldId id="285" r:id="rId16"/>
    <p:sldId id="321" r:id="rId17"/>
    <p:sldId id="322" r:id="rId18"/>
    <p:sldId id="286" r:id="rId19"/>
    <p:sldId id="287" r:id="rId20"/>
    <p:sldId id="288" r:id="rId21"/>
    <p:sldId id="289" r:id="rId22"/>
    <p:sldId id="290" r:id="rId23"/>
    <p:sldId id="291" r:id="rId24"/>
    <p:sldId id="323"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24" r:id="rId39"/>
    <p:sldId id="325" r:id="rId40"/>
    <p:sldId id="305" r:id="rId41"/>
    <p:sldId id="306" r:id="rId42"/>
    <p:sldId id="308" r:id="rId43"/>
    <p:sldId id="326" r:id="rId44"/>
    <p:sldId id="327" r:id="rId45"/>
    <p:sldId id="328" r:id="rId46"/>
    <p:sldId id="329" r:id="rId47"/>
    <p:sldId id="330" r:id="rId48"/>
    <p:sldId id="309" r:id="rId49"/>
    <p:sldId id="310" r:id="rId50"/>
    <p:sldId id="311" r:id="rId51"/>
    <p:sldId id="312" r:id="rId52"/>
    <p:sldId id="371" r:id="rId53"/>
    <p:sldId id="373" r:id="rId54"/>
    <p:sldId id="313" r:id="rId55"/>
    <p:sldId id="314" r:id="rId56"/>
    <p:sldId id="280" r:id="rId57"/>
    <p:sldId id="281" r:id="rId58"/>
    <p:sldId id="315" r:id="rId59"/>
    <p:sldId id="316" r:id="rId60"/>
    <p:sldId id="317" r:id="rId61"/>
    <p:sldId id="262" r:id="rId62"/>
  </p:sldIdLst>
  <p:sldSz cx="12192000" cy="6858000"/>
  <p:notesSz cx="6858000" cy="9144000"/>
  <p:embeddedFontLst>
    <p:embeddedFont>
      <p:font typeface="Microsoft YaHei" panose="020B0503020204020204" pitchFamily="34" charset="-122"/>
      <p:regular r:id="rId66"/>
    </p:embeddedFont>
    <p:embeddedFont>
      <p:font typeface="KaiTi" panose="02010609060101010101" charset="-122"/>
      <p:regular r:id="rId67"/>
    </p:embeddedFont>
    <p:embeddedFont>
      <p:font typeface="SimHei" panose="02010609060101010101" charset="-122"/>
      <p:regular r:id="rId6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31"/>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8" Type="http://schemas.openxmlformats.org/officeDocument/2006/relationships/font" Target="fonts/font3.fntdata"/><Relationship Id="rId67" Type="http://schemas.openxmlformats.org/officeDocument/2006/relationships/font" Target="fonts/font2.fntdata"/><Relationship Id="rId66" Type="http://schemas.openxmlformats.org/officeDocument/2006/relationships/font" Target="fonts/font1.fntdata"/><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Microsoft YaHei"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Microsoft YaHei"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Microsoft YaHei"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5.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openxmlformats.org/officeDocument/2006/relationships/tags" Target="../tags/tag7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xml"/><Relationship Id="rId2" Type="http://schemas.openxmlformats.org/officeDocument/2006/relationships/tags" Target="../tags/tag78.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0.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xml"/><Relationship Id="rId2" Type="http://schemas.openxmlformats.org/officeDocument/2006/relationships/tags" Target="../tags/tag85.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7.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9.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3.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4.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5.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6.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7.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8.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8.xml"/><Relationship Id="rId2" Type="http://schemas.openxmlformats.org/officeDocument/2006/relationships/tags" Target="../tags/tag99.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9.xml"/><Relationship Id="rId2" Type="http://schemas.openxmlformats.org/officeDocument/2006/relationships/tags" Target="../tags/tag100.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2.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3.xml"/><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0.xml"/><Relationship Id="rId2" Type="http://schemas.openxmlformats.org/officeDocument/2006/relationships/tags" Target="../tags/tag104.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openxmlformats.org/officeDocument/2006/relationships/tags" Target="../tags/tag105.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2.xml"/><Relationship Id="rId2" Type="http://schemas.openxmlformats.org/officeDocument/2006/relationships/tags" Target="../tags/tag106.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3.xml"/><Relationship Id="rId2" Type="http://schemas.openxmlformats.org/officeDocument/2006/relationships/tags" Target="../tags/tag10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4.xml"/><Relationship Id="rId2" Type="http://schemas.openxmlformats.org/officeDocument/2006/relationships/tags" Target="../tags/tag108.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9.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0.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2.xml"/><Relationship Id="rId1" Type="http://schemas.openxmlformats.org/officeDocument/2006/relationships/image" Target="../media/image3.jpeg"/></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3.xml"/><Relationship Id="rId4" Type="http://schemas.openxmlformats.org/officeDocument/2006/relationships/image" Target="../media/image2.png"/><Relationship Id="rId3" Type="http://schemas.microsoft.com/office/2007/relationships/media" Target="../media/media8.mp3"/><Relationship Id="rId2" Type="http://schemas.openxmlformats.org/officeDocument/2006/relationships/audio" Target="../media/media8.mp3"/><Relationship Id="rId1" Type="http://schemas.openxmlformats.org/officeDocument/2006/relationships/image" Target="../media/image3.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4.xml"/><Relationship Id="rId1" Type="http://schemas.openxmlformats.org/officeDocument/2006/relationships/image" Target="../media/image3.jpeg"/></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5.xml"/><Relationship Id="rId4" Type="http://schemas.openxmlformats.org/officeDocument/2006/relationships/image" Target="../media/image2.png"/><Relationship Id="rId3" Type="http://schemas.microsoft.com/office/2007/relationships/media" Target="../media/media9.mp3"/><Relationship Id="rId2" Type="http://schemas.openxmlformats.org/officeDocument/2006/relationships/audio" Target="../media/media9.mp3"/><Relationship Id="rId1"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6.xml"/><Relationship Id="rId1" Type="http://schemas.openxmlformats.org/officeDocument/2006/relationships/image" Target="../media/image3.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7.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8.xml"/><Relationship Id="rId3" Type="http://schemas.openxmlformats.org/officeDocument/2006/relationships/image" Target="../media/image2.png"/><Relationship Id="rId2" Type="http://schemas.microsoft.com/office/2007/relationships/media" Target="../media/media10.mp3"/><Relationship Id="rId1" Type="http://schemas.openxmlformats.org/officeDocument/2006/relationships/audio" Target="../media/media10.mp3"/></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9.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0.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68.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2.xml"/><Relationship Id="rId2" Type="http://schemas.openxmlformats.org/officeDocument/2006/relationships/tags" Target="../tags/tag69.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openxmlformats.org/officeDocument/2006/relationships/tags" Target="../tags/tag70.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4.xml"/><Relationship Id="rId2" Type="http://schemas.openxmlformats.org/officeDocument/2006/relationships/tags" Target="../tags/tag7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93980" y="6461760"/>
            <a:ext cx="447040" cy="39624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圆觉妙心。</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如理妙心。</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有妙心来弘法，能豁然开悟。</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wenda20130503  46:40</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如何做到“圆觉妙心”</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问：您有一个章节里面讲过“圆觉妙心”，就是有了“圆觉妙心”无论碰到什么事情都会豁然开悟。这个圆觉妙心该怎么做到呢？</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“圆觉”</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就是尽量去把自己的</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觉悟弄得圆润一点、圆融一点，</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你对这件事情的理解越圆润越圆融越好。但是</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在圆润和圆觉的过程当中，你必须要有妙法，你的心才能解脱、才能弄得圆。</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举个简单例子，这个孩子就是不吃饭，你怎么样让他吃饭呢？让他吃饭是为了让他得到更多的营养、让他把身体弄好，但是孩子就是不吃。</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那你就必须跟孩子说 “孩子啊，你知道吃了这个你会</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1.wenda20130503_4640如何做到“圆觉妙心”">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79475" y="953135"/>
            <a:ext cx="378460" cy="37973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wenda20130503  46:40</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231648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长身体的……”要跟他讲道理，讲了之后孩子吃了，你不就是妙心了吗？因为</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你用巧妙的方法达到了这个目的，实际上就是圆融了。</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因为这孩子吃饭了，他身体会好了（明白师父）我举个例子你就明白了。</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Wenda20180729B   05:53</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“妙”字在佛法中有何含义</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听众：师父，我问一下，《妙法莲华经》，妙法，妙善公主……观世音菩萨当时来到人间叫“妙善公主”（对）这个“妙”字在佛法中有什么样的含义？您给大家讲讲吧。</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答：实际上</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妙法就是禅，这个“妙”就是禅。“妙”就是随缘不变，不变随缘。</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你想想看，我们学佛当中都讲到一个妙。</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度人也是，它没有一个模式的，你随缘而度众生，</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对不对？妙法的意思就是说，你对佛法的义理、深奥的佛法的理解，或者你巧妙地运用一些权宜之计把这个事情解决了，这就是妙法（师父，说白了，“妙”</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2.wenda20180729B_0553“妙”字在佛法中有何含义">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52805" y="919480"/>
            <a:ext cx="439420" cy="42164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Wenda20180729B   05:53</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18707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就是一种智慧，一种般若，是这样吗？）对了，就是一种智慧，就是一种禅定。禅，实际上就是妙。你想想看，</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一碰到事情，你的心能够定得下来，妙不就出来了吗？</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（明白了）</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2.</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寂光真境。</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寂光真境就是</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这个光是寂起来的、是团起来的。</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想一想光散掉好？还是聚起来好？哪一个光照得远？</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寂光就是安静的光、稳定的光，</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它是真正的达到了一个境界。也就是说这个人修心修到什么都圆寂了，圆满了，什么都能安静下来，没有任何一个事情能让你很难过很悲伤，你就成功了。一定要记住</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寂光真境得到真的境界常得现前，你要让这个真正的境界经常在你眼睛前面出现。</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就是说当你碰到紧急事情的时候，或在求什么事情时，你还是很安静，你</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在人间稳得住、定得下，这叫“寂光”，这样你才能见到真正的境界。</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也就是说</a:t>
            </a:r>
            <a:r>
              <a:rPr sz="2700">
                <a:effectLst/>
                <a:latin typeface="SimHei" panose="02010609060101010101" charset="-122"/>
                <a:ea typeface="SimHei" panose="02010609060101010101" charset="-122"/>
                <a:cs typeface="SimHei" panose="02010609060101010101" charset="-122"/>
                <a:sym typeface="可可唯自强者强" panose="020B0503020204020204" charset="-128"/>
              </a:rPr>
              <a:t>当人寂坐在菩萨面前打坐的时候，意念才会看</a:t>
            </a:r>
            <a:endParaRPr sz="270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44240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a:effectLst/>
                <a:latin typeface="SimHei" panose="02010609060101010101" charset="-122"/>
                <a:ea typeface="SimHei" panose="02010609060101010101" charset="-122"/>
                <a:cs typeface="SimHei" panose="02010609060101010101" charset="-122"/>
                <a:sym typeface="可可唯自强者强" panose="020B0503020204020204" charset="-128"/>
              </a:rPr>
              <a:t>到很多看不见的东西。</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明白了吗？否则就会着魔。如果一个人拼命地想去看这些境界，他就会着魔。看不到的拼命地去看，连佛都救不了，菩萨也救不了你。师父曾经给大家讲过，要求了脱生死，</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要想悟出道理见到菩萨境界，你一定要证“分悟”。分悟就是把悟性分成很多的段。</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比如说在某一件事情上我开悟了，我悟出道理了，而在另一件事情上不是完全开悟。就像一个人在某一件事情上，“哦，我明白了”，那只不过是</a:t>
            </a:r>
            <a:r>
              <a:rPr sz="2700">
                <a:effectLst/>
                <a:latin typeface="SimHei" panose="02010609060101010101" charset="-122"/>
                <a:ea typeface="SimHei" panose="02010609060101010101" charset="-122"/>
                <a:cs typeface="SimHei" panose="02010609060101010101" charset="-122"/>
                <a:sym typeface="可可唯自强者强" panose="020B0503020204020204" charset="-128"/>
              </a:rPr>
              <a:t>在某一件事情上开悟了，叫分悟。</a:t>
            </a:r>
            <a:endParaRPr sz="270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2760" y="712470"/>
            <a:ext cx="11541760" cy="5419090"/>
          </a:xfrm>
          <a:prstGeom prst="rect">
            <a:avLst/>
          </a:prstGeom>
        </p:spPr>
        <p:txBody>
          <a:bodyPr vert="horz" lIns="90000" tIns="46800" rIns="90000" bIns="4680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寂光真境。</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这个光是寂起来的、是团起来的。</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寂光真境得到真的境界常得现前，你要让这个真正的境界经常在你眼睛前面出现。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在人间稳得住、定得下，这叫“寂光”，这样你才能见到真正的境界。</a:t>
            </a:r>
            <a:endParaRPr lang="zh-CN" altLang="en-US" sz="32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Wenda20190203B   02:35</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梦到臺長说“想证得‘灭尽定’还需要一个世纪”</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听众：一个同修在念经的时候听见师父跟他说：“你想证得‘灭尽定’，还需要一个世纪。”请师父慈悲解梦。</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答：“灭尽定”，灭掉自己。“尽”是什么意思？就是</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把自己所有人间的东西全部都要化为灰烬，能够把它消除，</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就是“尽”，尽自己的能力把它扫除，尽力；“定”就是说，一个人能够</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“定能生慧”</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，一个人要有智慧，就要定得下来。</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灭掉之后才能定下来；</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你把烦恼去除了，你这个人是不是才能定得下来？</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（是的）有烦恼的人定得下来吗？你告诉我（定不下来。师父说他“还需要一个世</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wenda20190203B_0235灭尽定">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593090" y="780415"/>
            <a:ext cx="619125" cy="6191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Wenda20190203B   02:35</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12020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纪”，那就是他还要继续努力，是吗？）</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“一个世纪”的话，下辈子可能还要重修啊</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（明白了）</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解答来信疑惑（二百一十八）</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寂光如何理解，真正的境界是什么境界？</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师父在白話佛法第三册中说：“寂光真境，要把这个真正的境界，经常在你眼睛前面出现，就是说当你碰到紧急事情的时候，或在求什么事情时，你还是很安静，你在人间稳得住，定得下，这叫寂光，这样你才能见到真正的境界。”</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请问，寂光如何理解，真正的境界是什么境界？</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答：就是</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高境界不受外界所影响，超出了人的境界，人类任何事物都不能动摇你对事物理解的恒心和决心，</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当一个人对什么都看穿了，就没有什么事情能动摇他的恒心和决心；从反面来讲，一个</a:t>
            </a:r>
            <a:endPar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解答来信疑惑（二百一十八）</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人对人间的心已经死了，</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把世界上一切都看穿了，什么事情都不能让他动摇，不能让他心中起波涛汹涌，就慢慢沉寂，产生一种光，这种光能够让自己非常安静和清明。</a:t>
            </a:r>
            <a:endPar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700" b="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问：师父在这里同时讲到打坐，说寂光不容易，比打坐更不容易，不能乱来，否则走火入魔。想问，</a:t>
            </a:r>
            <a:r>
              <a:rPr lang="en-US" sz="270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寂光和打坐是不是有相同之处，稍微不小心就会着魔？</a:t>
            </a:r>
            <a:endParaRPr lang="en-US" sz="270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   答：</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寂光是怎么来的？</a:t>
            </a:r>
            <a:r>
              <a:rPr lang="en-US" sz="2700" b="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有好几种，</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一种内心修炼而来；</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一种是打坐，</a:t>
            </a:r>
            <a:r>
              <a:rPr lang="en-US" sz="2700" b="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保持安静，</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时间长了才会产生安静的光，</a:t>
            </a:r>
            <a:r>
              <a:rPr lang="en-US" sz="270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安静到一定时候，当然会有危险。</a:t>
            </a:r>
            <a:r>
              <a:rPr lang="en-US" sz="2700" b="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举个例子，你刚刚睡着的时候，突然一个东西发出</a:t>
            </a:r>
            <a:endPar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解答来信疑惑（二百一十八）</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233616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声音，其实很轻，但你的心会很震动，刚刚想睡觉，边上有人和你讲话，你会一跳一痛。沉寂之后，社会上任何外界突然对你的影响都会在你寂静的内心产生非常大的影响，</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因为还在初级阶段，还没到有光的时候，心灵深处就会受到影响。</a:t>
            </a:r>
            <a:endPar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293370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 3.</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圆悟圆见。</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完全明白了自己悟出的道理，这才叫真的悟出道理了。</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圆悟就是全部都悟出来了。你悟出一个点是没有用的。</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悟出了我要做好人，好人有好报，恶人有恶报，这是没有用的。要圆悟圆见，明白吗？</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2760" y="712470"/>
            <a:ext cx="11541760" cy="541909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圆悟圆见。</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圆悟就是全部都悟出来了。你悟出一个点是没有用的。</a:t>
            </a:r>
            <a:endParaRPr lang="zh-CN" altLang="en-US" sz="32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Wenda20180928   10:03</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有悟性不一定表示有智慧</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听众：很有悟性的人是不是不一定有智慧呢？</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答：那当然了。你有一点点悟性就代表你有很大的智慧？</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你要有很好的悟性，可以悟出一些很深奥、很真谛的东西。</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但是你有时候会悟出一些人类很简单的道理，这也叫悟性。所以你这个字本身就有瑕疵，是并不圆满的字。悟性有深有浅，浅的悟性怎么代表你有智慧呢？（好。如果他很有悟性，是不是更容易获得无碍的智慧呢？）</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如果有悟性，长期的悟性，再加上精进地学习、努力，那你这个悟性提高、提升，那就变成大悟、开悟、顿悟</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（人好像很容易</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4.Wenda20180928   1003 有悟性不一定表示有智慧">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70585" y="970280"/>
            <a:ext cx="439420" cy="41338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Wenda20180928   10:03</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36404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达到顿悟，但是很难在顿悟当中去行，去坚持）对啊，顿悟是容易的，一下子明白“哦，原来这样，我应该怎么”，过两天又忘记了，这就是人啊！所以“顿悟”念得不准的话就是“动物”，人不就是高级动物吗？（那我们只有精进才能够持续这样的顿悟、智慧和圆满）对啊，</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你不精进的话哪来的圆满？</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你不努力的话哪来的成功？（感恩师父）</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接到菩萨开示要经师父验证才能发布；菩萨和师父法身为遭受质疑的同修开示</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男听众：师父，您好。我是上次打电话给您的，您说我是您的小沙弥。我在弘法当中做事情不够圆融圆满，遭到很多同修的质疑，我心里很难过，我心里想：“我自己都愿意把生命拿出来弘法利生，怎么可能像其他师兄那样敛财呢？怎么可能不尊师重道？怎么可能敢愧对诸佛菩萨？”我心中感觉很委屈，也很难过。当天晚上关帝菩萨来了，济公菩萨来了，您的法身也来了。我读给您听听看，是不是菩萨开示，可以吗？（嗯）</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5.Wenda20200927   010242 接到菩萨开示要经师父验证才能发布">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44550" y="893445"/>
            <a:ext cx="421640" cy="39624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10">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“舍尽此身，受尽此报，尝尽此果，修成菩提方为正道，方能为弘法利生大业做出贡献，普天下佛子皆是如此，此乃我关帝所说，发你师父验证即可。”</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这是一个，还有一个是济公活佛的。“童儿，关于其他佛子质疑你之事，</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莫要执著，莫要罣碍，需从中找出自己不足之处，努力提升自我境界和修为。</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童儿，每位佛子皆有自己的使命，有的终身也完成不了自己的使命，希望你不是此类佛子。童儿，</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人间的一切皆是短暂的、虚幻不实的，需从中悟出佛法真谛，</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帮助你师父一起弘法利生，为佛法事业做出贡献，这是你来人间的责任和使命。</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需好好修心修行，莫再执著罣碍，</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运用功能帮这个、帮那个，有缘分菩萨自然会帮，何必执著罣碍。</a:t>
            </a:r>
            <a:r>
              <a:rPr lang="en-US" sz="2700">
                <a:effectLst/>
                <a:latin typeface="KaiTi" panose="02010609060101010101" charset="-122"/>
                <a:ea typeface="KaiTi" panose="02010609060101010101" charset="-122"/>
                <a:cs typeface="KaiTi" panose="02010609060101010101" charset="-122"/>
                <a:sym typeface="可可唯自强者强" panose="020B0503020204020204" charset="-128"/>
              </a:rPr>
              <a:t>每位佛子皆有自己的劫难要过，不要罣碍，</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何必看着眼前的苦、眼前的难，而看不到未来的前途光明呢？童儿，观世音菩萨慈悲你，帮助你找回曾经的记忆、曾经的修为，希望你借此机缘，努力提升自我，跨越出去，帮助你师父一起弘法利生，放下人世间的一切名闻利养。这一切皆是假的，皆是虚幻的，皆是不实际的，</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需你真正放下看破，了悟世间一切，方能真正地出离世间。</a:t>
            </a:r>
            <a:r>
              <a:rPr lang="en-US" sz="2700">
                <a:effectLst/>
                <a:latin typeface="KaiTi" panose="02010609060101010101" charset="-122"/>
                <a:ea typeface="KaiTi" panose="02010609060101010101" charset="-122"/>
                <a:cs typeface="KaiTi" panose="02010609060101010101" charset="-122"/>
                <a:sym typeface="可可唯自强者强" panose="020B0503020204020204" charset="-128"/>
              </a:rPr>
              <a:t>你有你的责任和使命，其他佛子有各自的责任和使命，不可执著罣碍于此。</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看着童儿伤心难过，特意过来点化于你，</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莫要难过、伤心哭泣。一切皆会过去，只是时间的问题，需面对一切，从中悟出一切佛法真谛，了悟真理，方能到达彼岸。”</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还有一个是您法身开示：“恶口恶业恶缠身，不报你身报谁身？这还听不懂？恶口两舌、搬弄是非，这还不懂？前段时间没有多久才讲过，阴人阴事阴天地，又来恶口了。你说说看你们整天搞来搞去，不好好修，哪辈子能上得去？你告诉我啊。让你来观音堂就是让你恶口两舌、搬弄是非的？做人懂得感恩，要有良心，你以前做错多少事情，现在受报了，不好好忏悔改变，整天怨这个怨那个，你怎么不怨怨自己哪个地方做错了？哪个地方做得有漏？受惩罚了，</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受恶报了，我要好好改毛病了，我要好好做好孩子、做乖孩子了，减轻恶报降临到自己身上的机会。嘴巴臭得不得了，脾气倔得不得了，整天认为自己都是对的，你对在哪里？你告诉我。你要是都是对的，就不需要师父点你，就不需要来观音堂了，在家好好修就可以了，又何必来观音堂得到诸佛菩萨大加持哪！做人做事要懂啊，</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要懂得感恩，要懂得改毛病，断恶习，离诸佛越来越近，</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这样才能修得好。整天怪这个、怪那个，怎么可能修得好？哪辈子能修得好？哪辈子能上去？要懂啊！菩萨慈悲你，你</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要学会改变，光依靠菩萨加持，自己不改变没用的。你照样六道轮回，上不去的。</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师父爱你</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们，才会说你们、讲你们。现在只有师父肯讲你们，愿意被你们骂。你想想看做好人难不难？现在还有好人吗？好人还多吗？不多了啊。为什么？因为怕被人家讲，怕被人家骂。现在还有师父讲讲你、骂骂你，还有谁肯讲你、骂你？</a:t>
            </a:r>
            <a:r>
              <a:rPr lang="en-US" sz="2700">
                <a:effectLst/>
                <a:latin typeface="KaiTi" panose="02010609060101010101" charset="-122"/>
                <a:ea typeface="KaiTi" panose="02010609060101010101" charset="-122"/>
                <a:cs typeface="KaiTi" panose="02010609060101010101" charset="-122"/>
                <a:sym typeface="可可唯自强者强" panose="020B0503020204020204" charset="-128"/>
              </a:rPr>
              <a:t>要懂得珍惜，哪天不珍惜，师父走了，就没有了。</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要好好修啊！师父还会过来看你们的。”感恩大慈大悲观世音菩萨，感恩师父。</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答：呵呵，这个绝对是师父了，讲都不要讲，师父就是这种性格。就是你自己想不通，并不是说在某一点上，你看看各位菩萨都提醒你，你前世的业今世的果，都是你自己想不通的因缘（我做事</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情不够圆融圆满，给他们带来一些……）不要乱讲，有的时候不能乱讲。菩萨的话告诉你，有的是告诉你的，有的是告诉众生的，你要分清楚，你不能把菩萨的话所有全讲出去，全讲出去之后……（对不起）因为</a:t>
            </a:r>
            <a:r>
              <a:rPr lang="en-US" sz="2700">
                <a:effectLst/>
                <a:latin typeface="KaiTi" panose="02010609060101010101" charset="-122"/>
                <a:ea typeface="KaiTi" panose="02010609060101010101" charset="-122"/>
                <a:cs typeface="KaiTi" panose="02010609060101010101" charset="-122"/>
                <a:sym typeface="可可唯自强者强" panose="020B0503020204020204" charset="-128"/>
              </a:rPr>
              <a:t>菩萨是讲的正理，但是人接受能力有限的。</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一个教授讲的话，你全部去讲给小学生听，他能听得懂吗？听不懂，他还会怪教授，“你讲的什么东西啊？我怎么听不懂的？”（如果菩萨讲的话，我就自己把握住，然后发给东方台。前段时间没打通电话，然后我自己私自做主发出去……）我问你，</a:t>
            </a:r>
            <a:r>
              <a:rPr lang="en-US" sz="2700">
                <a:effectLst/>
                <a:latin typeface="KaiTi" panose="02010609060101010101" charset="-122"/>
                <a:ea typeface="KaiTi" panose="02010609060101010101" charset="-122"/>
                <a:cs typeface="KaiTi" panose="02010609060101010101" charset="-122"/>
                <a:sym typeface="可可唯自强者强" panose="020B0503020204020204" charset="-128"/>
              </a:rPr>
              <a:t>一个人好心好意一定能做好事情吗？一个医生只管开药方不管病人吃了死活也是一个好医</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a:effectLst/>
                <a:latin typeface="KaiTi" panose="02010609060101010101" charset="-122"/>
                <a:ea typeface="KaiTi" panose="02010609060101010101" charset="-122"/>
                <a:cs typeface="KaiTi" panose="02010609060101010101" charset="-122"/>
                <a:sym typeface="可可唯自强者强" panose="020B0503020204020204" charset="-128"/>
              </a:rPr>
              <a:t>生吗？</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你回答我（不是好医生）好了，你还是要耐心。菩萨讲出来话你给我看，哪些师父觉得正能量可以给别人的。因为有的时候是菩萨，有的是神灵，有的是护法神（对）因为你不知道天上地下复杂得不得了，比人间不知道复杂几十万倍的，所以不能乱来的，你一不留神得罪了地府，他把你拖下去。也是为了救你，不要一厢情愿的。有的人心脏本来就受不起，怕自己生癌症，如果一个医生还没有化验出来就跟他说“你可能得癌症”，人家死了，吓都吓死了（对）你这个人要讲道理的，</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要讲果的，不能种因。</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现在你写给金秘书吧，叫他转给台長看一下（哦）你在没有验证之前不要讲，讲</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了人家就会讲你神经叨叨的。因为曾经有一个小孩子，也是蛮乖的，他开天眼了，我当然知道，但是我跟他说：“等师父法会的时候帮你关掉，否则影响你读书的。”因为他在学校里一举手：“老师，你后面有个人。”老师就骂他了，“你再这样的话，就把你送到医院里去了。”听得懂吗？因为像你现在也是，你现在讲了很多东西，人家理解的，知道是神灵、菩萨或者怎么样；不理解的，人家就说你神经叨叨讲，会影响菩萨的声誉的（对，对不起菩萨，对不起师父）要懂事情好吗？（哦）乖一点，你是个好孩子。你看刚刚讲的都是师父的话，我能验证的。要改毛病，不要想不通，因为有的时</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Wenda20200927   01:02:42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291592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候我们做人，说“我就是为他好，为他好”……一个医生在马路上挂个牌子写上“专医驼背”，一个驼背跑过来了，他把人家一脚就踩直了，人死掉了。后来人家家属来找他：“你怎么把他踩死了！”他说“我不写的吗？专医驼背啊，驼背医好了就好。”要看人活着不活着的，明白了吗？（明白）</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6864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 师父给大家讲讲念佛。有很多人问我：“臺長，我为什么念佛念得不好？”那么师父在这里给大家继续讲要</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摄耳谛听，</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这个谛听就是用心来听。比如</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你念经的时候要用自己的心来听，不要有漏空的感觉。</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也就是说当你念经的时候念得太快了，你就觉得漏空了。所以念经不能有漏空的感觉。当你念经念到一定的时候，忽然之间感觉我怎么空掉一块（漏了一句）。对不起，重新念。否则就算你全部念完了，效果也不明显。所以要</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用耳朵听到自己的声音，</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久而久之你的身心才能归一。</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要记住用耳朵来谛听是非常重要的。而且师父告诉你们，</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所有的</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念佛人都必须用耳朵来听自己念的经，能让</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14643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自己的心集中，而且功德会很深。</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不管是谁只要用这种谛听法有利无弊，只有好处，没有害处的。大家明白了吗？</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2760" y="712470"/>
            <a:ext cx="11541760" cy="541909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摄耳谛听，......</a:t>
            </a:r>
            <a:r>
              <a:rPr lang="zh-CN" altLang="en-US" sz="32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要用耳朵听到自己的声音，</a:t>
            </a: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久而久之你的身心才能归一。</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师父  </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师父回答世界佛友问题摘录（二）-1</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关于摄耳谛听的功德</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9：师父曾经开示用耳朵谛听自己念经的声音非常重要，且功德会很深，请师父开示谛听的功德是哪些，念经时，想、念和听三个环节都快速清楚，连续不断地进行。是否可理解为进入了一种非常好的能量的转换状态？</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答9：</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当一个人境界完全进入了佛的境界之后，他念出来的经文就有能量。</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如果你们做梦的时候被那些魔，被那些看不见的追杀。那个时候你在梦中能想起观世音菩萨还能念经，那么说明</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你意识中的佛性已经进入了你的第七意识和第八识田中。</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所以当一个人能够</a:t>
            </a:r>
            <a:endPar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师父回答世界佛友问题摘录（二）-1</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23158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念经念到不要去听到自己的声音，那是很高的境界。</a:t>
            </a:r>
            <a:endPar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臺長是针对不同的人说不同的法，</a:t>
            </a:r>
            <a:r>
              <a:rPr lang="en-US" sz="2700" b="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因为很多人刚开始念经，心根本静不下来，我只能跟他说，你先听听你自己的声音，</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实际上目的就是叫他思想集中啊。</a:t>
            </a:r>
            <a:endPar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6864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学佛人应该相信“三力”。</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我们在学佛当中，人应该有三种力量，一定要相信，而且在我们身上、在我们周围都会存在。</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150000"/>
              </a:lnSpc>
            </a:pP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第一力是</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法力。</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每一个人都要相信法力，</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法力是不可思议的。</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就是你走到哪里，</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只要你念观世音菩萨你就会有感应，你就会逢凶化吉。这就叫法力。</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不管出了什么事情，有什么灾，有什么难，你只要念观世音菩萨，观世音菩萨法力无边就会来救你。这一点我就不需要再给你们讲了吧？你们每一个人都受到了观世音菩萨法力的庇荫，对不对？</a:t>
            </a:r>
            <a:endPar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150000"/>
              </a:lnSpc>
            </a:pP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第二力是</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佛力。</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佛力是不可思议的。法力也是不可思议的。</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佛力</a:t>
            </a:r>
            <a:endPar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6864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就是佛菩萨的力量。佛菩萨的力量是一种无边无际的，所以叫佛法无边。</a:t>
            </a:r>
            <a:r>
              <a:rPr lang="en-US" sz="2700">
                <a:effectLst/>
                <a:latin typeface="SimHei" panose="02010609060101010101" charset="-122"/>
                <a:ea typeface="SimHei" panose="02010609060101010101" charset="-122"/>
                <a:cs typeface="SimHei" panose="02010609060101010101" charset="-122"/>
                <a:sym typeface="可可唯自强者强" panose="020B0503020204020204" charset="-128"/>
              </a:rPr>
              <a:t>想到佛菩萨你浑身就会有力量，想到佛菩萨你就会增长智慧。</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这种力量是一般人所能得到的吗？</a:t>
            </a:r>
            <a:endPar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150000"/>
              </a:lnSpc>
            </a:pP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第三力是</a:t>
            </a:r>
            <a:r>
              <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自性的功德力。</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自性的功德力也是不可思议的。</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什么叫自性功德力？</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自己学佛法必须要有自性， 众生皆具佛性；</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功德力是你自己身上有很多的功德，有很多做过的善事转为功德，你今生今世、前生前世，你身上都有一定的功德，叫自身的功德力。自性的功德力，也就是说你自己启发本性，</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启发自性本来具有的功德，有功德能去除你的灾难，有功德能够消除你的业障。</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功德是很重要的。</a:t>
            </a:r>
            <a:endPar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6864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那么请问你们有几个人有很多的功德呢？你们是否记得佛法上有一句话叫</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功德圆满。</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你们能圆能满吗？你们是既不能圆，也不能满。今天做一点善事，明天不做了。碰到一点困难了，经也不念了。这就叫人，没有信心，没有功德力。</a:t>
            </a:r>
            <a:r>
              <a:rPr lang="en-US" sz="2700">
                <a:effectLst/>
                <a:latin typeface="SimHei" panose="02010609060101010101" charset="-122"/>
                <a:ea typeface="SimHei" panose="02010609060101010101" charset="-122"/>
                <a:cs typeface="SimHei" panose="02010609060101010101" charset="-122"/>
                <a:sym typeface="可可唯自强者强" panose="020B0503020204020204" charset="-128"/>
              </a:rPr>
              <a:t>自己对自己要有信心，要多做功德。当功德越积越多，等有灾难来时自己才能抵挡住。</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你们现在的功德太少了。虽然你们做了一点功德，但是你们前世加上你们今生很多的业障是你们根本不能克服的，所以造成了至今还有很多的苦难。这就是你们的功力不够，功德不够。明白了吗？</a:t>
            </a:r>
            <a:endPar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150000"/>
              </a:lnSpc>
            </a:pP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在这个人世间怎么样发现这三力呢？</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你又怎么样来发现菩萨的</a:t>
            </a:r>
            <a:endPar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6864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法力是无边的呢？你怎么样来发现佛的力量是无边的呢？你又怎么样来发现自身的功德力是不可思议的呢？告诉你们</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要有信、愿、行之力。</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什么叫信、愿、行？</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首先，要有信心。</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我相信佛菩萨一定会救我，我</a:t>
            </a:r>
            <a:r>
              <a:rPr lang="en-US" sz="2700">
                <a:effectLst/>
                <a:latin typeface="SimHei" panose="02010609060101010101" charset="-122"/>
                <a:ea typeface="SimHei" panose="02010609060101010101" charset="-122"/>
                <a:cs typeface="SimHei" panose="02010609060101010101" charset="-122"/>
                <a:sym typeface="可可唯自强者强" panose="020B0503020204020204" charset="-128"/>
              </a:rPr>
              <a:t>相信佛菩萨的法力是无边的。</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第二，要有愿心（愿力）。</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就是我发愿做出什么，就是</a:t>
            </a:r>
            <a:r>
              <a:rPr lang="en-US" sz="2700">
                <a:effectLst/>
                <a:latin typeface="SimHei" panose="02010609060101010101" charset="-122"/>
                <a:ea typeface="SimHei" panose="02010609060101010101" charset="-122"/>
                <a:cs typeface="SimHei" panose="02010609060101010101" charset="-122"/>
                <a:sym typeface="可可唯自强者强" panose="020B0503020204020204" charset="-128"/>
              </a:rPr>
              <a:t>要许愿，要发大愿。</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第三，行。就是要真正地去做。</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单单有愿力，不去做那是不行的。单单靠嘴巴，靠念经不去做事情，也是没有行。为什么有的法门是让人做的，而有的法门是让人念的？也就是有的法门让人修行，有的法门让人修心。</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实际上要修行、修心一起。平等心是指在某一个起点上大家一起修</a:t>
            </a:r>
            <a:endPar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43618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心，一起进步。</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在同一个起点上是平等的，而并不是指做了很多的坏事和做了好事的人是平等的，那就没有因果了。要记住</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只有好好地修，有师父救度，有师父教才行，否则是不行的。</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所以</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信愿行是最重要的。</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信愿行说的是</a:t>
            </a:r>
            <a:r>
              <a:rPr lang="en-US" sz="2700">
                <a:effectLst/>
                <a:latin typeface="SimHei" panose="02010609060101010101" charset="-122"/>
                <a:ea typeface="SimHei" panose="02010609060101010101" charset="-122"/>
                <a:cs typeface="SimHei" panose="02010609060101010101" charset="-122"/>
                <a:sym typeface="可可唯自强者强" panose="020B0503020204020204" charset="-128"/>
              </a:rPr>
              <a:t>要相信佛菩萨，要有信心，要有信愿力。</a:t>
            </a: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愿是什么？是我愿意做什么，我要发愿做什么。行是我真的在做了。你们这些徒弟有些是发愿念经，没有行动；有的人是做很多事情，但是没有愿力。所以</a:t>
            </a:r>
            <a:r>
              <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要发现三力必须要信愿行。</a:t>
            </a:r>
            <a:endPar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2760" y="712470"/>
            <a:ext cx="11541760" cy="541909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法力。</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佛力。</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自性的功德力。</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要发现三力必须要信愿行。</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Wenda20200705  00:59</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如何理解“行大无畏法布施者”；有大愿心就会有菩萨给的大愿力</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问：师父好，弟子给师父请安。最近《佛子天地游记》中韦驮菩萨说了一句话：</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“行大无畏法布施者，吾韦驮自会依缘去救度护持。”</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什么叫“行大无畏法布施者”？师父您开示一下这个问题。</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舍己救人，</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比方说你为了救一个人你不怕自己担业，你为了帮助一个人你不怕吃苦，明明知道你救这个人可能会灵性上身（对对）你看看地藏王菩萨是不是行大无畏者？（对对对）地狱多</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苦，你看看地藏王菩萨就到地狱里边去救恶灵，这叫“行大无畏者”</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6.Wenda20200705  0059如何理解“行大无畏法布施者”；有大愿心就会有菩萨给的大愿力">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10895" y="842010"/>
            <a:ext cx="412750" cy="43878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Wenda20200705  00:59</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吧？</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（对对对。他说的“行大无畏法布施者”，这个“法布施者”是怎么理解？）</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“行大无畏法布施者”</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就是说，</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当人家生癌症了，当人家很痛苦的时候，你去救度他，</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你去跟他问寒问暖，</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去跟他宣讲佛法，让他能够离苦得乐，让他能够生起大精进心、大信愿行，能够帮助到别人超脱六道那种思维，你就是在法布施</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（哦，就“大无畏法布施”，真是）对</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（师父，做到这一点真是不容易）是啊，师父不是给你们做榜样</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吗？（对对对）有的时候师父在救人的时候也是很累的，你们过去</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SimHei" panose="02010609060101010101" charset="-122"/>
                <a:ea typeface="SimHei" panose="02010609060101010101" charset="-122"/>
                <a:sym typeface="可可唯自强者强" panose="020B0503020204020204" charset="-128"/>
              </a:rPr>
              <a:t>学佛有“三力”，妙心始悟佛</a:t>
            </a:r>
            <a:endParaRPr lang="zh-CN" altLang="en-US" sz="5400" b="0">
              <a:solidFill>
                <a:schemeClr val="accent4">
                  <a:lumMod val="50000"/>
                </a:schemeClr>
              </a:solidFill>
              <a:effectLst/>
              <a:latin typeface="SimHei" panose="02010609060101010101" charset="-122"/>
              <a:ea typeface="SimHei"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SimHei" panose="02010609060101010101" charset="-122"/>
                <a:ea typeface="SimHei" panose="02010609060101010101" charset="-122"/>
                <a:cs typeface="SimHei" panose="02010609060101010101" charset="-122"/>
              </a:rPr>
              <a:t> </a:t>
            </a:r>
            <a:r>
              <a:rPr lang="zh-CN" altLang="en-US" sz="2000" b="1">
                <a:solidFill>
                  <a:schemeClr val="accent4">
                    <a:lumMod val="50000"/>
                  </a:schemeClr>
                </a:solidFill>
                <a:effectLst/>
                <a:latin typeface="SimHei" panose="02010609060101010101" charset="-122"/>
                <a:ea typeface="SimHei" panose="02010609060101010101" charset="-122"/>
                <a:cs typeface="SimHei" panose="02010609060101010101" charset="-122"/>
              </a:rPr>
              <a:t>《白话佛法·第三册》第三十六篇</a:t>
            </a:r>
            <a:endParaRPr lang="zh-CN" altLang="en-US" sz="2000" b="1">
              <a:solidFill>
                <a:schemeClr val="accent4">
                  <a:lumMod val="50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Wenda20200705  00:59</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486156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都看到的（是是是）一个师父过去要救一个人要用足力气拉他多不容易，现在师父也是的。你看开法会多累，没日没夜的，师父要见多少人，对不对？（是是是，对对对）开完法会人像瘫掉一样的，因为看图腾很累的（对对对，明白。你想，如果你不怕背业，你就真心地去救人，观世音菩萨再会来帮助你，是这样吗？）那当然了。</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如果你有大愿心</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的话，</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菩萨就会有大愿力给你的</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（哦）因为你的大愿心感动了菩萨，他给了你很多的愿力，给了你很多的力量。因为</a:t>
            </a:r>
            <a:r>
              <a:rPr lang="en-US"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你的大愿迎来了菩萨给你的力量</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（明白了）</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150111A</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  </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28</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03</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77850" y="817245"/>
            <a:ext cx="11341100" cy="486156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什么是大精进</a:t>
            </a:r>
            <a:endParaRPr 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男听众：师父在《白话佛法八》里提到佛法大精进者得之，并说精进是学佛的根。学佛人悟性有差异，有人认为狂念经、许愿、放生、度人是大精进，就是只管去实践这三大法宝；有人认为真正发出无我利他之心为大精进，必须建立在大慈悲心上的基础上所做的一切事情就是大精进。到底怎么样看待这个大精进呢？</a:t>
            </a:r>
            <a:endPar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4" name="什么是大精进">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77240" y="1188085"/>
            <a:ext cx="619125" cy="6191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numSld="2">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150111A</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  </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28</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03</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486156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答：大精进的目的，就是说你去拼命地度人也叫大精进，你在心中开悟，完全彻悟人生，也叫大精进，如果</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用你的彻悟，加上你精进度人，那才叫大精进。</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你如果单单拼命救人，又心中不明白，只是为了完成任务，那你也叫精进，但不是大精进；如果你心中开悟又不知道出去度人，那也是开悟，也是一个精进，但不是大精进。</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真正的大精进又明理，又开悟，又去度人，又弘法利生，那才叫大精进。</a:t>
            </a:r>
            <a:endPar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Wenda20190315   27:10</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有意识和无意识地做功德，是不同境界的体现</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女听众：我们做功德时，经常说“只管耕耘、不管收获”，不要想着自己有功德，想自己有功德，就会没有功德。在《白話佛法》中，师父也说学佛有“三力”，其中的第三力就是“自性功德力”，要想着“自己现在在做功德，在做善事，以后菩萨一定会保佑加持的”。请问这两点该如何理解、贯通呢？</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境界不同。</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开始的时候，你当然想着“我在做功德”，</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等到你境界高的时候……开始的时候，小孩子不肯做好事，天天是不是要做好事啊？老师、家长逼着他做好事。</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等到做好事做得养成习</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4" name="7.Wenda20190315   2710有意识和无意识地做功德，是不同境界的体现">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87730" y="954405"/>
            <a:ext cx="396875" cy="4032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Wenda20190315   27:10</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17367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a:effectLst/>
                <a:latin typeface="KaiTi" panose="02010609060101010101" charset="-122"/>
                <a:ea typeface="KaiTi" panose="02010609060101010101" charset="-122"/>
                <a:cs typeface="KaiTi" panose="02010609060101010101" charset="-122"/>
                <a:sym typeface="可可唯自强者强" panose="020B0503020204020204" charset="-128"/>
              </a:rPr>
              <a:t>惯了，是一个好学生了，你说做好事还要逼着他吗？做了一件事情，还自己想“我在做好事”，要想吗？</a:t>
            </a:r>
            <a:r>
              <a:rPr sz="2700">
                <a:solidFill>
                  <a:schemeClr val="accent2">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境界不同啊。佛法里面你不能混为一谈，它有境界的</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（明白了）</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7205" y="274955"/>
            <a:ext cx="11231880" cy="50952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00000"/>
              </a:lnSpc>
            </a:pPr>
            <a:r>
              <a:rPr lang="en-US"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圆觉妙心。......如理妙心。......有妙心来弘法，能豁然开悟。</a:t>
            </a: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r>
              <a:rPr lang="en-US"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寂光真境。.....这个光是寂起来的、是团起来的。......寂光真境得到真的境界常得现前，你要让这个真正的境界经常在你眼睛前面出现。</a:t>
            </a: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r>
              <a:rPr lang="en-US"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圆悟圆见。</a:t>
            </a: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r>
              <a:rPr lang="en-US"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摄耳谛听，......久而久之你的身心才能归一。</a:t>
            </a: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r>
              <a:rPr lang="en-US"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法力。.....佛力。......自</a:t>
            </a:r>
            <a:r>
              <a:rPr lang="zh-CN"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性</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的功德力。......要发现三力必须要信愿行。</a:t>
            </a: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sz="2000">
                <a:solidFill>
                  <a:schemeClr val="bg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视频开示《静定是观照》 200425C（五十三）</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行愿这个“行”字实际上讲的就是真见地，</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也就是说真正地理解佛法的见地，就是见解。</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你行不到，见地都没有用。</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你今天理解佛法，要真正去实行的。一个人嘴巴很能讲，佛法理论都懂，但是做得没有一点像佛，没有去做佛法的事情。所以</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要做到“行”，才能谈到真正的慈悲心。</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慈悲就是无我，</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能够慈悲别人，感到别人很可怜、感到别人非常需要你帮助的时候，你就是无我了，因为你想到别人了。</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我们讲慈悲，不是一个情，而是一种智慧。你今天能够慈悲别人，不是说“他跟我感情好，我要帮助他”，而是因为你有智慧，</a:t>
            </a:r>
            <a:endPar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实修链接</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4" name="8.视频开示《静定是观照》 200425C（五十三）">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30250" y="858520"/>
            <a:ext cx="447675" cy="4051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4">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sz="2000">
                <a:solidFill>
                  <a:schemeClr val="bg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视频开示《静定是观照》 200425C（五十三）</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“他是众生，我有功德，我要去行愿，去帮助他解脱”。所以</a:t>
            </a:r>
            <a:r>
              <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佛法大乘道的慈悲是智慧，般若也是慈悲，观世音菩萨的般若智慧——大智大慧就是大慈大悲。</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因为慈悲，所以会无我，你才能真慈悲。</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而有些人在人间经常说“我要慈悲你”，你只要想到“我要慈悲你”，你就落于下乘了，也就是小乘。</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不是你去慈悲别人，而是你自己的本愿，而是你自己的行愿，而是发自内心的那种菩萨的般若心来让你慈悲别人，</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这就是高尚了。</a:t>
            </a:r>
            <a:endPar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endPar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所以</a:t>
            </a:r>
            <a:r>
              <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要严格地自我修行，严格地反省自己、检查自己，观照自</a:t>
            </a:r>
            <a:endPar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实修链接</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sz="2000">
                <a:solidFill>
                  <a:schemeClr val="bg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视频开示《静定是观照》 200425C（五十三）</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己的修为，你才能脱离。</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你以为坐在那里打打坐、念念经、放放生就能成功？不能啊。</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要有悟性的，要觉悟，所以“佛”字在梵文中就是觉者。</a:t>
            </a:r>
            <a:r>
              <a:rPr lang="en-US"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我们并不是靠禅坐，也不是靠放生、许愿、念经，那是全部合在一起的，再根据你自己的布施、持戒、精进、忍辱、禅定、般若智慧六波罗蜜全部集中在一起，才能成功的。</a:t>
            </a:r>
            <a:endParaRPr lang="en-US"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endPar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师父今天跟大家讲重点，就是</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“见地、修证、行愿”三大纲要。这个“纲”，行愿是最重要的。</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今天愿力来了，你要去行。师父相信你们在座的各位全部都有愿力吧？你们曾经跪在菩萨面前全部许</a:t>
            </a:r>
            <a:endPar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实修链接</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sz="2000">
                <a:solidFill>
                  <a:schemeClr val="bg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视频开示《静定是观照》 200425C（五十三）</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08000" y="734695"/>
            <a:ext cx="11355070" cy="300863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过愿吧？“行”了吗？要行愿。</a:t>
            </a:r>
            <a:r>
              <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你的行到了，你的见地才会圆满。</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因为</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你去行了，你才会懂得真正的见地（见解），你的修证才会得道证果。</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古时候证果的人很多，能够得道证果，全部都是因为他们行愿。所以希望大家学佛人好好地去行，在行上下功夫，就离出离六道越来越近了。</a:t>
            </a:r>
            <a:endPar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实修链接</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学佛要有师父指引，</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一个人单单靠自己修炼是成功不了的，修到最后都不知道自己修到什么地方去了。现在很多人都在修，但是要知道自己以后是修到哪里。有人问师父：“跟随你修能否修到西方极乐世界？”师父有据可查地给大家讲，</a:t>
            </a:r>
            <a:r>
              <a:rPr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印光大师在《文钞菁华录》上说：“观音圣号，乃现今之大恃怙，当劝一切人念。若修净业者，念佛之外，兼念。未发心人，即令专念。然念观音求生西方，亦可如愿耳。”</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观世音菩萨圣号要劝一切人念，所有的人都来念。苦修净业者，就是要</a:t>
            </a:r>
            <a:r>
              <a:rPr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把人间放弃，身体、家庭等等要全部放弃，只有一念要到西方极乐世界去，这叫苦修净业。</a:t>
            </a:r>
            <a:r>
              <a:rPr lang="en-US"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念净土宗，念佛之外，也</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200000"/>
              </a:lnSpc>
            </a:pPr>
            <a:r>
              <a:rPr sz="35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结束语 </a:t>
            </a:r>
            <a:endParaRPr sz="35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念观世音菩萨。师父曾经给你们讲过师父的法门可以把亡人超度到西方极乐世界去，现在已经有人证明了。念了小房子之后，亡人居然收到上天给他去西方极乐世界的通知。还未发心的人，马上要念经了，专心地念观世音菩萨。印光大师说：“然念观音求生西方，亦可如愿耳。”你们想想看，你们跟随师父拜观世音菩萨，修观世音菩萨法门，你们能不能去西方极乐世界？</a:t>
            </a:r>
            <a:r>
              <a:rPr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不单单修这个法门能到西方极乐世界，还能到更高的天，而且是在家修行，又能让你在现实生活中受益。</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所以师父告诉你们这个法门非常的好，大家一定要好好的修。</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师父现在给大家讲修观世音菩萨法门的几个要点：</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1.</a:t>
            </a:r>
            <a:r>
              <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圆觉妙心。</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圆觉妙心就是你的心，你度人之心是有妙法的。什么叫妙法？就是</a:t>
            </a:r>
            <a:r>
              <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如理妙心。</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也就是说</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你弘法、救度众生，你有一个非常美妙的心，就是妙法。</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为什么叫妙法？妙法就是度人的一种方法。一个人度人一定要有方法，要有巧妙的方法。</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你能够觉悟了，你的智慧能够圆融了，你才会豁然开悟。</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不要说度人，就是做人如果你蒙蒙叨叨地整天睡觉、天天起来一日三餐，这就是一个“三等人”----等吃、等睡、等死。早饭忙完了忙午饭，午饭忙完了忙晚饭，这种人活在世界上有什么意义呢？ 时间就这么一天一天的混过</a:t>
            </a:r>
            <a:endPar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21875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去了。所以要忙一些有意义的事情。什么叫有意义呢？</a:t>
            </a:r>
            <a:r>
              <a:rPr lang="en-US" sz="2700">
                <a:solidFill>
                  <a:schemeClr val="accent2">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要做功德，</a:t>
            </a:r>
            <a:r>
              <a:rPr lang="en-US"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要忙一些能够救度自己家里人的事情，要忙一些能够救度全世界众生的事情。</a:t>
            </a: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所以要</a:t>
            </a:r>
            <a:r>
              <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有妙心来弘法，能豁然开悟。</a:t>
            </a:r>
            <a:endParaRPr 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《白话佛法·第三册》第三十六篇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2.xml><?xml version="1.0" encoding="utf-8"?>
<p:tagLst xmlns:p="http://schemas.openxmlformats.org/presentationml/2006/main">
  <p:tag name="KSO_WM_BEAUTIFY_FLAG" val="#wm#"/>
  <p:tag name="KSO_WM_TEMPLATE_CATEGORY" val="custom"/>
  <p:tag name="KSO_WM_TEMPLATE_INDEX" val="2020517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0.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9.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13043</Words>
  <Application>WPS Presentation</Application>
  <PresentationFormat>宽屏</PresentationFormat>
  <Paragraphs>382</Paragraphs>
  <Slides>60</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60</vt:i4>
      </vt:variant>
    </vt:vector>
  </HeadingPairs>
  <TitlesOfParts>
    <vt:vector size="73" baseType="lpstr">
      <vt:lpstr>Arial</vt:lpstr>
      <vt:lpstr>SimSun</vt:lpstr>
      <vt:lpstr>Wingdings</vt:lpstr>
      <vt:lpstr>Microsoft YaHei</vt:lpstr>
      <vt:lpstr>Wingdings</vt:lpstr>
      <vt:lpstr>KaiTi</vt:lpstr>
      <vt:lpstr>可可唯自强者强</vt:lpstr>
      <vt:lpstr>Yu Gothic UI</vt:lpstr>
      <vt:lpstr>华康圆体W8</vt:lpstr>
      <vt:lpstr>SimHei</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点滴心度</cp:lastModifiedBy>
  <cp:revision>197</cp:revision>
  <dcterms:created xsi:type="dcterms:W3CDTF">2019-06-19T02:08:00Z</dcterms:created>
  <dcterms:modified xsi:type="dcterms:W3CDTF">2022-06-01T19:34:04Z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1033-11.2.0.11130</vt:lpwstr>
  </property>
  <property fmtid="{D5CDD505-2E9C-101B-9397-08002B2CF9AE}" pid="3" name="ICV">
    <vt:lpwstr>FFBF1A6DD4764C2E8F61C9EF1BA73731</vt:lpwstr>
  </property>
</Properties>
</file>