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9" r:id="rId3"/>
    <p:sldId id="310" r:id="rId4"/>
    <p:sldId id="311" r:id="rId5"/>
    <p:sldId id="312" r:id="rId6"/>
    <p:sldId id="370" r:id="rId7"/>
    <p:sldId id="1957" r:id="rId8"/>
    <p:sldId id="1960" r:id="rId9"/>
    <p:sldId id="1961" r:id="rId10"/>
    <p:sldId id="1962" r:id="rId11"/>
    <p:sldId id="1963" r:id="rId12"/>
    <p:sldId id="1964" r:id="rId13"/>
    <p:sldId id="1965" r:id="rId14"/>
    <p:sldId id="1966" r:id="rId15"/>
    <p:sldId id="1967" r:id="rId16"/>
    <p:sldId id="1969" r:id="rId17"/>
    <p:sldId id="1970" r:id="rId18"/>
    <p:sldId id="1971" r:id="rId19"/>
    <p:sldId id="1972" r:id="rId20"/>
    <p:sldId id="1973" r:id="rId21"/>
    <p:sldId id="1974" r:id="rId22"/>
    <p:sldId id="1975" r:id="rId23"/>
    <p:sldId id="1976" r:id="rId24"/>
    <p:sldId id="1977" r:id="rId25"/>
    <p:sldId id="1980" r:id="rId26"/>
    <p:sldId id="1981" r:id="rId27"/>
    <p:sldId id="1982" r:id="rId28"/>
    <p:sldId id="1983" r:id="rId29"/>
    <p:sldId id="367" r:id="rId30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29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第82集 《十念法》（二）【原文】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第82集 《十念法》（二）【原文】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第82集 《十念法》（二）【原文】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第82集 《十念法》（二）【原文】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Microsoft YaHei Light" panose="020B0502040204020203" charset="-122"/>
          <a:ea typeface="Microsoft YaHei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要别人需要，我一定要去帮助他，我这就是布施”，这就是第五，叫念施。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布施都要经常脑子里想。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第六，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念天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念天是什么？就是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脑子里经常要忆念“我曾经修过很多戒律，我也做过很多布施，这都是我的善根”</a:t>
            </a:r>
            <a:r>
              <a:rPr lang="zh-CN" altLang="en-US" sz="3000"/>
              <a:t>，经常要想“可能我这个人好几生好几世之前在天上，或者在色界天，或者在无色界天，因为我的布施，让我享受到在天界的快乐，所以我到今天为止，我做的事情要能够得到天上的应允”，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能够满足天意的就做，如果不顺天意，一些事情就不能做</a:t>
            </a:r>
            <a:r>
              <a:rPr lang="zh-CN" altLang="en-US" sz="3000"/>
              <a:t>——因为天上菩萨告诉我们要守戒，我就守戒；菩萨在天上告诉我们要布施，那我就布施；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（菩萨告诉我们）要帮助别人，要时刻关心别人，我就时刻关心、帮助别人，</a:t>
            </a:r>
            <a:r>
              <a:rPr lang="zh-CN" altLang="en-US" sz="3000" b="1"/>
              <a:t>那么你最后就回天。你经常想到“我从天上来”，那你就是一个高贵的人。</a:t>
            </a:r>
            <a:r>
              <a:rPr lang="zh-CN" altLang="en-US" sz="3000"/>
              <a:t>过去有一句话叫破碗破摔，你说他：“你这个人完了，你这个人没有救了，你这个人就是个垃圾。”“我就是垃圾，你拿我怎么样？我垃圾，我就做垃圾事情。”所以经常叫你们要想到念天：“我在人道是脱离三恶道的人（因为人是属于三善道的，人道再下一道就是畜生），所以我今天还能生在人道，就是我有点福报，可能是我过去生中的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福报</a:t>
            </a:r>
            <a:r>
              <a:rPr lang="zh-CN" altLang="en-US" sz="3000"/>
              <a:t>。我还有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天报</a:t>
            </a:r>
            <a:r>
              <a:rPr lang="zh-CN" altLang="en-US" sz="3000"/>
              <a:t>，所以我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要好好地感恩</a:t>
            </a:r>
            <a:r>
              <a:rPr lang="zh-CN" altLang="en-US" sz="3000"/>
              <a:t>，我的前世还能够让我今生投人，我的前世还能让我闻到佛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法，我的前世能够让我今天还感受到美好的未来。”因为经常想念曾经在天上做的那些善事——人们常说“你在天上有福，你到人间就会有德；你在天上有福，你在人间就会有报；你在天上有福，你就会在人间一帆风顺”——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经常念天，感受到自己过去生中的那些善良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，你就会变得越来越善良。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第七，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念安那般那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，</a:t>
            </a:r>
            <a:r>
              <a:rPr lang="zh-CN" altLang="en-US" sz="3000"/>
              <a:t>翻译过来就叫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念出入息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出入息是什么？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就是我们的念头。</a:t>
            </a:r>
            <a:r>
              <a:rPr lang="zh-CN" altLang="en-US" sz="3000"/>
              <a:t>你们不知道念头跟呼吸有关系，大家想一想是不是？</a:t>
            </a:r>
            <a:r>
              <a:rPr lang="zh-CN" altLang="en-US" sz="3000" b="1"/>
              <a:t>一呼一个念头，一吸一个念头。</a:t>
            </a:r>
            <a:r>
              <a:rPr lang="zh-CN" altLang="en-US" sz="3000"/>
              <a:t>所以你去看，很多人在动脑筋的时候，他的呼吸就会急促。你在紧张的时候，你的呼吸会加快；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你在打妄语的时候，你的呼吸会加快；你紧张了，你想对某一件事情重视了，你的呼与吸就特别地快。念安那般那就是念出入息，就是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经常用呼吸的方法来让自己的心保持禅定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，</a:t>
            </a:r>
            <a:r>
              <a:rPr lang="zh-CN" altLang="en-US" sz="3000"/>
              <a:t>不要让它紧张，不要让呼吸快，这就是师父经常跟你们讲的，深呼吸，然后慢慢地把气吐出来，这样你的血压都会低。所以很多人血压高的时候，人家叫他深呼吸；脑缺氧或者心缺氧的时候，你</a:t>
            </a:r>
            <a:r>
              <a:rPr lang="zh-CN" altLang="en-US" sz="3000" b="1"/>
              <a:t>要深呼吸，然后慢慢地吐出来，这时你就是禅定的状态。</a:t>
            </a:r>
            <a:r>
              <a:rPr lang="zh-CN" altLang="en-US" sz="3000"/>
              <a:t>打坐开始你定不下来的时候，可以用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数息法</a:t>
            </a:r>
            <a:r>
              <a:rPr lang="zh-CN" altLang="en-US" sz="3000"/>
              <a:t>，也就是说可以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关注自己的吸和呼，慢慢地就安静下来了。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     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第八，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念处寂静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/>
              <a:t>什么叫念处寂静？就是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念止息、念寂静、念灭。</a:t>
            </a:r>
            <a:r>
              <a:rPr lang="zh-CN" altLang="en-US"/>
              <a:t>师父告诉大家，寂静、止息，就是</a:t>
            </a:r>
            <a:r>
              <a:rPr lang="zh-CN" altLang="en-US" b="1"/>
              <a:t>停止自己意念的信息传动，不要去想，</a:t>
            </a:r>
            <a:r>
              <a:rPr lang="zh-CN" altLang="en-US"/>
              <a:t>止息。念寂静，脑子里想着“我要静静静……”静下来，我脑子什么都没想，现在都是空的，安静了吧？</a:t>
            </a:r>
            <a:r>
              <a:rPr lang="zh-CN" altLang="en-US" b="1"/>
              <a:t>你脑子里想安静，它就安静了；</a:t>
            </a:r>
            <a:r>
              <a:rPr lang="zh-CN" altLang="en-US"/>
              <a:t>你如果脑子里想“我不行啊，我受冤枉了，我马上要争辩，否则这件事情不行了”，心开始澎湃，开始跳动快，然后你就寂静不下来。所以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第一不要去想，念止息；第二，念寂静，</a:t>
            </a:r>
            <a:r>
              <a:rPr lang="zh-CN" altLang="en-US"/>
              <a:t>心中“哎呀，我要静下来，静下来”；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然后达到念灭，没有念头了。</a:t>
            </a:r>
            <a:r>
              <a:rPr lang="zh-CN" altLang="en-US"/>
              <a:t>控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01940"/>
            <a:ext cx="11268000" cy="5454000"/>
          </a:xfrm>
        </p:spPr>
        <p:txBody>
          <a:bodyPr/>
          <a:p>
            <a:pPr lvl="0"/>
            <a:r>
              <a:rPr lang="zh-CN" altLang="en-US"/>
              <a:t>制好自己的呼吸，然后脑子里想着寂静，你的意念，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哪怕一念，都是灭度、寂灭，</a:t>
            </a:r>
            <a:r>
              <a:rPr lang="zh-CN" altLang="en-US"/>
              <a:t>没有，所有脑子里的各种杂念和想法，全部让它止息、停掉，那么这就是佛法界的一个高深的境界。你们经常听到佛法界有一句话叫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“进入三昧状态”</a:t>
            </a:r>
            <a:r>
              <a:rPr lang="zh-CN" altLang="en-US"/>
              <a:t>，今天跟你们讲的就是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三昧——念止息、念寂静、念灭，三昧状态，</a:t>
            </a:r>
            <a:r>
              <a:rPr lang="zh-CN" altLang="en-US"/>
              <a:t>大家明白了吗？智慧啊。三昧是什么？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实际上就是定的状态，安定了。</a:t>
            </a:r>
            <a:r>
              <a:rPr lang="zh-CN" altLang="en-US"/>
              <a:t>一个刚刚想吵架的人，突然之间定下来了，进入了三昧状态、安静的状态。因为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定能生慧，</a:t>
            </a:r>
            <a:r>
              <a:rPr lang="zh-CN" altLang="en-US"/>
              <a:t>所以很快就有智慧出来了，大家要明白。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第九，要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念身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佛法界经常讲修身念处，什么意思？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修身念处，</a:t>
            </a:r>
            <a:r>
              <a:rPr lang="zh-CN" altLang="en-US" sz="3000"/>
              <a:t>你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要保持修身，</a:t>
            </a:r>
            <a:r>
              <a:rPr lang="zh-CN" altLang="en-US" sz="3000"/>
              <a:t>你今天静坐了、打坐了，在你身上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要能分辨出身体内的思维是怎么来的，</a:t>
            </a:r>
            <a:r>
              <a:rPr lang="zh-CN" altLang="en-US" sz="3000"/>
              <a:t>怎么会有这么多杂念的，怎么会有这么多开心的事情的。举个简单例子，你坐在那里很开心，突然之间来了个异性，你马上有点兴奋了，你自己都不知道，就开始兴奋了。菩萨告诉我们念身，就是要知道为什么会突然之间兴奋起来，要知道“因为我看见个男的了”“我因为看见个女孩子很漂亮”，然后这个时候，“我的心动了，我现在坐不住了，我知道这个毛病”，赶快念三昧——定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 你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首先要知道，你才能定；</a:t>
            </a:r>
            <a:r>
              <a:rPr lang="zh-CN" altLang="en-US" sz="3000"/>
              <a:t>很多人骨头轻，他不知道自己哪里做错，他怎么能够定？所以你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首先要分辨出自己内心深处的活动</a:t>
            </a:r>
            <a:r>
              <a:rPr lang="zh-CN" altLang="en-US" sz="3000"/>
              <a:t>：“我今天的兴奋，此身从何来？我今天的烦恼，此身从何而来？”</a:t>
            </a:r>
            <a:r>
              <a:rPr lang="zh-CN" altLang="en-US" sz="3000" b="1"/>
              <a:t>身体上为什么会有这些反应？要懂得你的地水火风。</a:t>
            </a:r>
            <a:r>
              <a:rPr lang="zh-CN" altLang="en-US" sz="3000"/>
              <a:t>为什么？因为你分辨出了“我不要发疯”，那就是风，因此就要控制好自己，冷静，安静。</a:t>
            </a:r>
            <a:br>
              <a:rPr lang="zh-CN" altLang="en-US" sz="3000"/>
            </a:br>
            <a:r>
              <a:rPr lang="zh-CN" altLang="en-US" sz="3000"/>
              <a:t>     还有一种，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要知道自己身体到底缺什么。</a:t>
            </a:r>
            <a:r>
              <a:rPr lang="zh-CN" altLang="en-US" sz="3000"/>
              <a:t>“我知道今天身体缺水”，那么你在现实生活中“我多喝点水”；你在打坐，“身体上缺水，我应该怎样做？”靠近水的地方，水是平静的。“我今天应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该静坐。我火来了，火气大了，坐下来就不容易发火，站着就容易发火”。首先你要知道自己要发火了，你才能克制；如果你自己发火都不知道，那你就不知道自己站着好还是坐着好。你如果站着，很容易发火的。躺着更难发火，躺着发火比较少，坐着发火比较少，站着是最容易发火的。你去看吵架的人，躺在床上如果吵架了，很快他就爬起来了；如果一个人跟别人坐着吵架，他很快就站起来了。所以你要了解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菩萨让我们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念身，就是要分别自己的身体在干什么。</a:t>
            </a:r>
            <a:r>
              <a:rPr lang="zh-CN" altLang="en-US" sz="3000"/>
              <a:t>很多人自己身体做出来的行为自己不知道。就像一个小偷，他是一个惯偷，他看见东西就要拿，已经不知道自己在偷东西了；就像很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多人看见异性就动，制止不住的，不知道自己为什么会这样。那这就是要经常念身。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念身里面还有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内念身、外念身、内外念身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什么意思？你要看外面，“我今天这个脚怎么这么走路？很难看的。”“我今天为什么这个手没地方放了？”这叫外念身。那么内念身呢？“好丢脸，我这个事情很丢脸，我身体不能去做这种动作，做出这种动作，人家会看不起我的”——内念身。还有内外念身，心里动了，“心不能动。心一动，手脚要乱动了，那么可能会做出那些无理之事”，想想“不能动不能动”——内外念身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如何理解十念法中的念戒，念施，念天，念安那般那，念处寂静和念身。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念戒     念施     念天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念安那般那（念出入息）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念处寂静     “进入三昧状态”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念身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</a:t>
            </a:r>
            <a:r>
              <a:rPr lang="zh-CN" altLang="en-US">
                <a:sym typeface="+mn-ea"/>
              </a:rPr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 sz="225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25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25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25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2250">
                <a:solidFill>
                  <a:schemeClr val="accent4">
                    <a:lumMod val="50000"/>
                  </a:schemeClr>
                </a:solidFill>
              </a:rPr>
              <a:t>     第四，念戒。“以戒为本。”“戒乃无上菩提之本”，最重要的是起心动念。</a:t>
            </a:r>
            <a:br>
              <a:rPr lang="zh-CN" altLang="en-US" sz="225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250">
                <a:solidFill>
                  <a:schemeClr val="accent4">
                    <a:lumMod val="50000"/>
                  </a:schemeClr>
                </a:solidFill>
              </a:rPr>
              <a:t>     第五，念施。念念在布施，</a:t>
            </a:r>
            <a:br>
              <a:rPr lang="zh-CN" altLang="en-US" sz="225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250">
                <a:solidFill>
                  <a:schemeClr val="accent4">
                    <a:lumMod val="50000"/>
                  </a:schemeClr>
                </a:solidFill>
              </a:rPr>
              <a:t>     第六，念天。经常念天，感受到自己过去生中的那些善良，你就会变得越来越善良。</a:t>
            </a:r>
            <a:br>
              <a:rPr lang="zh-CN" altLang="en-US" sz="225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250">
                <a:solidFill>
                  <a:schemeClr val="accent4">
                    <a:lumMod val="50000"/>
                  </a:schemeClr>
                </a:solidFill>
              </a:rPr>
              <a:t>     第七，念安那般那，念出入息。经常用呼吸的方法来让自己的心保持禅定，</a:t>
            </a:r>
            <a:br>
              <a:rPr lang="zh-CN" altLang="en-US" sz="225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250">
                <a:solidFill>
                  <a:schemeClr val="accent4">
                    <a:lumMod val="50000"/>
                  </a:schemeClr>
                </a:solidFill>
              </a:rPr>
              <a:t>     第八，念处寂静。念止息、念寂静、念灭。“进入三昧状态”。实际上就是定的状态，安定了。</a:t>
            </a:r>
            <a:br>
              <a:rPr lang="zh-CN" altLang="en-US" sz="225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250">
                <a:solidFill>
                  <a:schemeClr val="accent4">
                    <a:lumMod val="50000"/>
                  </a:schemeClr>
                </a:solidFill>
              </a:rPr>
              <a:t>     第九，要念身。修身念处，要能分辨出身体内的思维是怎么来的，要分别自己的身体在干什么。念身里面还有内念身、外念身、内外念身。</a:t>
            </a:r>
            <a:endParaRPr lang="zh-CN" altLang="en-US" sz="225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一个人要去除脑子里面所有不好的意念，就相当于一个房间里已经经过了好几年的居住，里面蟑螂、老鼠、虫子，什么肮脏的东西都有，要想弄干净，就必须要大扫除。要把所有脑子里面的意念全都清空，就是叫照见五蕴皆空。当所有肮脏的东西都清除掉了，才能慢慢地再把干净的东西放进去。所以首先，我们现在要先把所有不好的意念全部清除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正受三昧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2021年5月14日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43505" y="554990"/>
            <a:ext cx="69062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师父每日佛言佛语（2021年5月14日）</a:t>
            </a:r>
            <a:b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《正受三昧》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肉体生命很短暂，去除私欲菩萨赞。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为名为利让人烦，放下执著向佛看。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所以修心管住行为很容易，管住嘴巴也容易，最难的就是管住自己的意念。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想要成佛，我们必须要管住自己的意念，因为我们修的是精神，修的是灵魂。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一个人的意念干净，是何等地难，又是何等地幸运。修成像婴儿一般的思维，你才懂得什么叫纯洁。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正受三昧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2021年5月14日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几十年中，所沾染的污泥浊水，就是靠现在在清洗。希望大家一起努力，把自己的心灵修出一个净土世界。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人生如梦转眼间，一生辛苦何时闲。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年老退休时光艰，一生受难苦难言。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知道守戒很难必须守。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知道修心很难必须修。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修出一个真我出来，把人间的假我全部修光。让别人找不出假的你，这才是“借假修真”。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正受三昧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2021年5月14日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人不能重复思惟自己的错误，因为你不停地去想自己所犯的错，就等于不停地在重复着自己的错误。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学佛人要懂得生命的真正意义是什么，就是借假修真。我们要用几十年的肉体生命，去完成今生本性的觉醒。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学佛要有好眼光，看破世尘不妄想。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荣华富贵一边抛，放下执著才算高。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人间的任何享乐，都会像小时候吃的药一样，外面有层糖衣，里面必定是苦的。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正受三昧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2021年5月14日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学佛后的法喜，和世俗五欲六尘的刺激带来的享受感、刺激感、幸福感截然不同。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学佛的觉悟，让你觉得每一分一秒，甚至连身上每一个细胞都会感觉到是从内心才得到的安详，并得到喜悦和安定。行住坐卧，都会觉得有菩萨保佑着，一切在吉祥中，没有恐怖，过着远离颠倒梦想的生活，并受到诸佛菩萨、龙天护法菩萨的加持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这种学佛后在佛法上得到的是正受三昧。如果你已经拥有这种感受，说明你修行已经证得了初果。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正受三昧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2021年5月14日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 algn="ctr"/>
            <a:r>
              <a:rPr lang="zh-CN" altLang="en-US" sz="3200">
                <a:solidFill>
                  <a:schemeClr val="accent4">
                    <a:lumMod val="50000"/>
                  </a:schemeClr>
                </a:solidFill>
              </a:rPr>
              <a:t>看人受苦不觉难，</a:t>
            </a:r>
            <a:br>
              <a:rPr lang="zh-CN" altLang="en-US" sz="32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</a:rPr>
              <a:t>自己受难冒冷汗。</a:t>
            </a:r>
            <a:br>
              <a:rPr lang="zh-CN" altLang="en-US" sz="32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</a:rPr>
              <a:t>菩萨大悲恩如山，</a:t>
            </a:r>
            <a:br>
              <a:rPr lang="zh-CN" altLang="en-US" sz="32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</a:rPr>
              <a:t>所幸学佛菩萨赞。</a:t>
            </a:r>
            <a:endParaRPr lang="zh-CN" altLang="en-US" sz="32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正受三昧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2021年5月14日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十念法（</a:t>
            </a: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二</a:t>
            </a: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）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82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411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606B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第四，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念戒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佛陀即将涅槃之时，他的弟子都跪在边上，很伤心，很难过：“佛陀，您涅槃了，那我们怎么办？”佛陀就跟他们说：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“以戒为本”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。</a:t>
            </a:r>
            <a:r>
              <a:rPr lang="zh-CN" altLang="en-US" sz="3000"/>
              <a:t>所以守戒就是一个人的品德，一个能够守戒的人是一个好人，一个能够守戒的人，他具有高贵的品质，就证明了他守戒的人不会去做不好的事情，不会妄语，不会去贪瞋痴慢疑。所以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守戒行为，要把它规范在自己的八识田中，时时刻刻守戒，</a:t>
            </a:r>
            <a:r>
              <a:rPr lang="zh-CN" altLang="en-US" sz="3000"/>
              <a:t>不要忘记那些戒律。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“戒乃无上菩提之本”</a:t>
            </a:r>
            <a:r>
              <a:rPr lang="zh-CN" altLang="en-US" sz="3000"/>
              <a:t>，大家想一想，戒就是无上菩提之本，所以时时地忆念佛为我们定的一些戒律。你看，菩萨叫我们不要贪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瞋痴，不要杀盗淫妄酒，这些都是佛给我们定的戒律，我们大家都要遵守，</a:t>
            </a:r>
            <a:r>
              <a:rPr lang="zh-CN" altLang="en-US" sz="3000" b="1"/>
              <a:t>要对照自身的行为。</a:t>
            </a:r>
            <a:r>
              <a:rPr lang="zh-CN" altLang="en-US" sz="3000"/>
              <a:t>你的行为今天贪了吗？你的行为今天恨了吗？你的行为今天做出傻事没有？说了不该说的话，去挑拨离间，有什么意思？就像我们现在想到年轻的时候做过这么多的傻事。时时刻刻要检查自己的行为举止，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最重要的是起心动念。</a:t>
            </a:r>
            <a:r>
              <a:rPr lang="zh-CN" altLang="en-US" sz="3000"/>
              <a:t>大家知道心是最难控制的，经常说“心猿意马”，心是攀缘心，整个就是不停地在动。经常说“悸动的心”，你看很多人做广告，“心动不如行动”，你心一动，就想行动了，所以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管住你的心不去动，</a:t>
            </a:r>
            <a:r>
              <a:rPr lang="zh-CN" altLang="en-US" sz="3000" b="1">
                <a:solidFill>
                  <a:schemeClr val="tx1"/>
                </a:solidFill>
              </a:rPr>
              <a:t>你手上、脚上、嘴巴……一切行动都没有。</a:t>
            </a:r>
            <a:r>
              <a:rPr lang="zh-CN" altLang="en-US" sz="3000"/>
              <a:t>师父叫你们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起心动念要符合戒律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的规范、标准，</a:t>
            </a:r>
            <a:r>
              <a:rPr lang="zh-CN" altLang="en-US" sz="3000"/>
              <a:t>守戒，没意思的事情不要去做。在异性面前觉得自己很能干，表现一下，有意思吗？贪的东西明明得不到，还要假装去贪一下，有意思吗？你恨了别人，气得不得了，别人不知道，有意思吗？你恨别人恨到后来，背后去讲他不好，最后被对方知道了，对你进行无情的打击，你最后受到了伤害，是不是回到你身边来了？有意思吗？所以这个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念戒非常重要，时时刻刻守戒，分分秒秒在戒律中，你就能成功。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第五，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念施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念施是指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忆念布施之行，大有功德。</a:t>
            </a:r>
            <a:r>
              <a:rPr lang="zh-CN" altLang="en-US" sz="3000"/>
              <a:t>经常要想到“我要布施，我要做点东西给人家吃，我要对大家好”，因为布施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不单单是一种舍，你还得到。得到什么？当你布施出去的时候你会得到，你</a:t>
            </a:r>
            <a:r>
              <a:rPr lang="zh-CN" altLang="en-US" sz="3000" b="1"/>
              <a:t>舍去了“悭嫉所覆”。</a:t>
            </a:r>
            <a:r>
              <a:rPr lang="zh-CN" altLang="en-US" sz="3000"/>
              <a:t>什么意思？你舍去了忌妒别人、吝啬。因为布施的人他不会吝啬，因为吝啬的人他不会布施，只有常布施的人才会不吝啬。所以师父跟你们讲，我们平时做人，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脑子里要常想着去接济别人，去帮助别人，去摄受众生，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念念在布施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，</a:t>
            </a:r>
            <a:r>
              <a:rPr lang="zh-CN" altLang="en-US" sz="3000"/>
              <a:t>脑子里想的就是“我要帮助他，我能够爱护他，我要多给他一点东西。我要多给他一点佛法。我自己吃不光的给他吃一点，我自己用不完的东西多送点给他”，所以在生活中就</a:t>
            </a:r>
            <a:r>
              <a:rPr lang="zh-CN" altLang="en-US" sz="3000" b="1"/>
              <a:t>养成了一个随时随地帮助他人的好习惯。</a:t>
            </a:r>
            <a:r>
              <a:rPr lang="zh-CN" altLang="en-US" sz="3000"/>
              <a:t>无论是财富还是我们学到的佛法，心中要经常想“只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第82集 《十念法》（二）【原文】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COMMONDATA" val="eyJoZGlkIjoiNWRmZmY2Mjk1YzIzM2Y5ODIzNmYzNmUxN2I2MjYxMDEifQ==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6111</Words>
  <Application>WPS Presentation</Application>
  <PresentationFormat>宽屏</PresentationFormat>
  <Paragraphs>122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SimSun</vt:lpstr>
      <vt:lpstr>Wingdings</vt:lpstr>
      <vt:lpstr>Microsoft YaHei Light</vt:lpstr>
      <vt:lpstr>Microsoft YaHei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十念法（二）</vt:lpstr>
      <vt:lpstr>     第四，念戒。佛陀即将涅槃之时，他的弟子都跪在边上，很伤心，很难过：“佛陀，您涅槃了，那我们怎么办？”佛陀就跟他们说：“以戒为本”。所以守戒就是一个人的品德，一个能够守戒的人是一个好人，一个能够守戒的人，他具有高贵的品质，就证明了他守戒的人不会去做不好的事情，不会妄语，不会去贪瞋痴慢疑。所以守戒行为，要把它规范在自己的八识田中，时时刻刻守戒，不要忘记那些戒律。      “戒乃无上菩提之本”，大家想一想，戒就是无上菩提之本，所以时时地忆念佛为我们定的一些戒律。你看，菩萨叫我们不要贪</vt:lpstr>
      <vt:lpstr>瞋痴，不要杀盗淫妄酒，这些都是佛给我们定的戒律，我们大家都要遵守，要对照自身的行为。你的行为今天贪了吗？你的行为今天恨了吗？你的行为今天做出傻事没有？说了不该说的话，去挑拨离间，有什么意思？就像我们现在想到年轻的时候做过这么多的傻事。时时刻刻要检查自己的行为举止，最重要的是起心动念。大家知道心是最难控制的，经常说“心猿意马”，心是攀缘心，整个就是不停地在动。经常说“悸动的心”，你看很多人做广告，“心动不如行动”，你心一动，就想行动了，所以管住你的心不去动，你手上、脚上、嘴巴……一切行动都没有。师父叫你们起心动念要符合戒律</vt:lpstr>
      <vt:lpstr>的规范、标准，守戒，没意思的事情不要去做。在异性面前觉得自己很能干，表现一下，有意思吗？贪的东西明明得不到，还要假装去贪一下，有意思吗？你恨了别人，气得不得了，别人不知道，有意思吗？你恨别人恨到后来，背后去讲他不好，最后被对方知道了，对你进行无情的打击，你最后受到了伤害，是不是回到你身边来了？有意思吗？所以这个念戒非常重要，时时刻刻守戒，分分秒秒在戒律中，你就能成功。      第五，念施。念施是指忆念布施之行，大有功德。经常要想到“我要布施，我要做点东西给人家吃，我要对大家好”，因为布施</vt:lpstr>
      <vt:lpstr>不单单是一种舍，你还得到。得到什么？当你布施出去的时候你会得到，你舍去了“悭嫉所覆”。什么意思？你舍去了忌妒别人、吝啬。因为布施的人他不会吝啬，因为吝啬的人他不会布施，只有常布施的人才会不吝啬。所以师父跟你们讲，我们平时做人，脑子里要常想着去接济别人，去帮助别人，去摄受众生，念念在布施，脑子里想的就是“我要帮助他，我能够爱护他，我要多给他一点东西。我要多给他一点佛法。我自己吃不光的给他吃一点，我自己用不完的东西多送点给他”，所以在生活中就养成了一个随时随地帮助他人的好习惯。无论是财富还是我们学到的佛法，心中要经常想“只</vt:lpstr>
      <vt:lpstr>要别人需要，我一定要去帮助他，我这就是布施”，这就是第五，叫念施。布施都要经常脑子里想。      第六，念天。念天是什么？就是脑子里经常要忆念“我曾经修过很多戒律，我也做过很多布施，这都是我的善根”，经常要想“可能我这个人好几生好几世之前在天上，或者在色界天，或者在无色界天，因为我的布施，让我享受到在天界的快乐，所以我到今天为止，我做的事情要能够得到天上的应允”，能够满足天意的就做，如果不顺天意，一些事情就不能做——因为天上菩萨告诉我们要守戒，我就守戒；菩萨在天上告诉我们要布施，那我就布施；</vt:lpstr>
      <vt:lpstr>（菩萨告诉我们）要帮助别人，要时刻关心别人，我就时刻关心、帮助别人，那么你最后就回天。你经常想到“我从天上来”，那你就是一个高贵的人。过去有一句话叫破碗破摔，你说他：“你这个人完了，你这个人没有救了，你这个人就是个垃圾。”“我就是垃圾，你拿我怎么样？我垃圾，我就做垃圾事情。”所以经常叫你们要想到念天：“我在人道是脱离三恶道的人（因为人是属于三善道的，人道再下一道就是畜生），所以我今天还能生在人道，就是我有点福报，可能是我过去生中的福报。我还有天报，所以我要好好地感恩，我的前世还能够让我今生投人，我的前世还能让我闻到佛</vt:lpstr>
      <vt:lpstr>法，我的前世能够让我今天还感受到美好的未来。”因为经常想念曾经在天上做的那些善事——人们常说“你在天上有福，你到人间就会有德；你在天上有福，你在人间就会有报；你在天上有福，你就会在人间一帆风顺”——经常念天，感受到自己过去生中的那些善良，你就会变得越来越善良。      第七，念安那般那，翻译过来就叫念出入息。出入息是什么？就是我们的念头。你们不知道念头跟呼吸有关系，大家想一想是不是？一呼一个念头，一吸一个念头。所以你去看，很多人在动脑筋的时候，他的呼吸就会急促。你在紧张的时候，你的呼吸会加快；</vt:lpstr>
      <vt:lpstr>你在打妄语的时候，你的呼吸会加快；你紧张了，你想对某一件事情重视了，你的呼与吸就特别地快。念安那般那就是念出入息，就是经常用呼吸的方法来让自己的心保持禅定，不要让它紧张，不要让呼吸快，这就是师父经常跟你们讲的，深呼吸，然后慢慢地把气吐出来，这样你的血压都会低。所以很多人血压高的时候，人家叫他深呼吸；脑缺氧或者心缺氧的时候，你要深呼吸，然后慢慢地吐出来，这时你就是禅定的状态。打坐开始你定不下来的时候，可以用数息法，也就是说可以关注自己的吸和呼，慢慢地就安静下来了。</vt:lpstr>
      <vt:lpstr>     第八，念处寂静。什么叫念处寂静？就是念止息、念寂静、念灭。师父告诉大家，寂静、止息，就是停止自己意念的信息传动，不要去想，止息。念寂静，脑子里想着“我要静静静……”静下来，我脑子什么都没想，现在都是空的，安静了吧？你脑子里想安静，它就安静了；你如果脑子里想“我不行啊，我受冤枉了，我马上要争辩，否则这件事情不行了”，心开始澎湃，开始跳动快，然后你就寂静不下来。所以第一不要去想，念止息；第二，念寂静，心中“哎呀，我要静下来，静下来”；然后达到念灭，没有念头了。控</vt:lpstr>
      <vt:lpstr>制好自己的呼吸，然后脑子里想着寂静，你的意念，哪怕一念，都是灭度、寂灭，没有，所有脑子里的各种杂念和想法，全部让它止息、停掉，那么这就是佛法界的一个高深的境界。你们经常听到佛法界有一句话叫“进入三昧状态”，今天跟你们讲的就是三昧——念止息、念寂静、念灭，三昧状态，大家明白了吗？智慧啊。三昧是什么？实际上就是定的状态，安定了。一个刚刚想吵架的人，突然之间定下来了，进入了三昧状态、安静的状态。因为定能生慧，所以很快就有智慧出来了，大家要明白。</vt:lpstr>
      <vt:lpstr>     第九，要念身。佛法界经常讲修身念处，什么意思？修身念处，你要保持修身，你今天静坐了、打坐了，在你身上要能分辨出身体内的思维是怎么来的，怎么会有这么多杂念的，怎么会有这么多开心的事情的。举个简单例子，你坐在那里很开心，突然之间来了个异性，你马上有点兴奋了，你自己都不知道，就开始兴奋了。菩萨告诉我们念身，就是要知道为什么会突然之间兴奋起来，要知道“因为我看见个男的了”“我因为看见个女孩子很漂亮”，然后这个时候，“我的心动了，我现在坐不住了，我知道这个毛病”，赶快念三昧——定。</vt:lpstr>
      <vt:lpstr>     你首先要知道，你才能定；很多人骨头轻，他不知道自己哪里做错，他怎么能够定？所以你首先要分辨出自己内心深处的活动：“我今天的兴奋，此身从何来？我今天的烦恼，此身从何而来？”身体上为什么会有这些反应？要懂得你的地水火风。为什么？因为你分辨出了“我不要发疯”，那就是风，因此就要控制好自己，冷静，安静。      还有一种，要知道自己身体到底缺什么。“我知道今天身体缺水”，那么你在现实生活中“我多喝点水”；你在打坐，“身体上缺水，我应该怎样做？”靠近水的地方，水是平静的。“我今天应</vt:lpstr>
      <vt:lpstr>该静坐。我火来了，火气大了，坐下来就不容易发火，站着就容易发火”。首先你要知道自己要发火了，你才能克制；如果你自己发火都不知道，那你就不知道自己站着好还是坐着好。你如果站着，很容易发火的。躺着更难发火，躺着发火比较少，坐着发火比较少，站着是最容易发火的。你去看吵架的人，躺在床上如果吵架了，很快他就爬起来了；如果一个人跟别人坐着吵架，他很快就站起来了。所以你要了解，菩萨让我们念身，就是要分别自己的身体在干什么。很多人自己身体做出来的行为自己不知道。就像一个小偷，他是一个惯偷，他看见东西就要拿，已经不知道自己在偷东西了；就像很</vt:lpstr>
      <vt:lpstr>多人看见异性就动，制止不住的，不知道自己为什么会这样。那这就是要经常念身。      念身里面还有内念身、外念身、内外念身。什么意思？你要看外面，“我今天这个脚怎么这么走路？很难看的。”“我今天为什么这个手没地方放了？”这叫外念身。那么内念身呢？“好丢脸，我这个事情很丢脸，我身体不能去做这种动作，做出这种动作，人家会看不起我的”——内念身。还有内外念身，心里动了，“心不能动。心一动，手脚要乱动了，那么可能会做出那些无理之事”，想想“不能动不能动”——内外念身。</vt:lpstr>
      <vt:lpstr>【思考】      如何理解十念法中的念戒，念施，念天，念安那般那，念处寂静和念身。  【佛学常识】      念戒     念施     念天      念安那般那（念出入息）      念处寂静     “进入三昧状态”      念身</vt:lpstr>
      <vt:lpstr>【记诵】      第四，念戒。“以戒为本。”“戒乃无上菩提之本”，最重要的是起心动念。      第五，念施。念念在布施，      第六，念天。经常念天，感受到自己过去生中的那些善良，你就会变得越来越善良。      第七，念安那般那，念出入息。经常用呼吸的方法来让自己的心保持禅定，      第八，念处寂静。念止息、念寂静、念灭。“进入三昧状态”。实际上就是定的状态，安定了。      第九，要念身。修身念处，要能分辨出身体内的思维是怎么来的，要分别自己的身体在干什么。念身里面还有内念身、外念身、内外念身。</vt:lpstr>
      <vt:lpstr>       一个人要去除脑子里面所有不好的意念，就相当于一个房间里已经经过了好几年的居住，里面蟑螂、老鼠、虫子，什么肮脏的东西都有，要想弄干净，就必须要大扫除。要把所有脑子里面的意念全都清空，就是叫照见五蕴皆空。当所有肮脏的东西都清除掉了，才能慢慢地再把干净的东西放进去。所以首先，我们现在要先把所有不好的意念全部清除。</vt:lpstr>
      <vt:lpstr>     肉体生命很短暂，去除私欲菩萨赞。      为名为利让人烦，放下执著向佛看。      所以修心管住行为很容易，管住嘴巴也容易，最难的就是管住自己的意念。      想要成佛，我们必须要管住自己的意念，因为我们修的是精神，修的是灵魂。      一个人的意念干净，是何等地难，又是何等地幸运。修成像婴儿一般的思维，你才懂得什么叫纯洁。</vt:lpstr>
      <vt:lpstr>     几十年中，所沾染的污泥浊水，就是靠现在在清洗。希望大家一起努力，把自己的心灵修出一个净土世界。      人生如梦转眼间，一生辛苦何时闲。      年老退休时光艰，一生受难苦难言。      知道守戒很难必须守。      知道修心很难必须修。      修出一个真我出来，把人间的假我全部修光。让别人找不出假的你，这才是“借假修真”。</vt:lpstr>
      <vt:lpstr>     人不能重复思惟自己的错误，因为你不停地去想自己所犯的错，就等于不停地在重复着自己的错误。      学佛人要懂得生命的真正意义是什么，就是借假修真。我们要用几十年的肉体生命，去完成今生本性的觉醒。      学佛要有好眼光，看破世尘不妄想。      荣华富贵一边抛，放下执著才算高。      人间的任何享乐，都会像小时候吃的药一样，外面有层糖衣，里面必定是苦的。</vt:lpstr>
      <vt:lpstr>     学佛后的法喜，和世俗五欲六尘的刺激带来的享受感、刺激感、幸福感截然不同。      学佛的觉悟，让你觉得每一分一秒，甚至连身上每一个细胞都会感觉到是从内心才得到的安详，并得到喜悦和安定。行住坐卧，都会觉得有菩萨保佑着，一切在吉祥中，没有恐怖，过着远离颠倒梦想的生活，并受到诸佛菩萨、龙天护法菩萨的加持。      这种学佛后在佛法上得到的是正受三昧。如果你已经拥有这种感受，说明你修行已经证得了初果。</vt:lpstr>
      <vt:lpstr>看人受苦不觉难， 自己受难冒冷汗。 菩萨大悲恩如山， 所幸学佛菩萨赞。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WORK</cp:lastModifiedBy>
  <cp:revision>127</cp:revision>
  <dcterms:created xsi:type="dcterms:W3CDTF">2019-06-19T02:08:00Z</dcterms:created>
  <dcterms:modified xsi:type="dcterms:W3CDTF">2022-06-02T13:55:21Z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1033-11.2.0.11130</vt:lpwstr>
  </property>
  <property fmtid="{D5CDD505-2E9C-101B-9397-08002B2CF9AE}" pid="3" name="ICV">
    <vt:lpwstr>6D05A50C4B9C46B0886798150CC17949</vt:lpwstr>
  </property>
</Properties>
</file>