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313" r:id="rId9"/>
    <p:sldId id="314" r:id="rId10"/>
    <p:sldId id="315" r:id="rId11"/>
    <p:sldId id="316" r:id="rId12"/>
    <p:sldId id="317" r:id="rId13"/>
    <p:sldId id="266" r:id="rId14"/>
    <p:sldId id="263" r:id="rId15"/>
    <p:sldId id="283" r:id="rId16"/>
    <p:sldId id="284" r:id="rId17"/>
    <p:sldId id="285" r:id="rId18"/>
    <p:sldId id="286" r:id="rId19"/>
    <p:sldId id="287" r:id="rId20"/>
    <p:sldId id="288" r:id="rId22"/>
    <p:sldId id="289" r:id="rId23"/>
    <p:sldId id="290" r:id="rId24"/>
    <p:sldId id="291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325" r:id="rId40"/>
    <p:sldId id="326" r:id="rId41"/>
    <p:sldId id="299" r:id="rId42"/>
    <p:sldId id="300" r:id="rId43"/>
    <p:sldId id="301" r:id="rId44"/>
    <p:sldId id="302" r:id="rId45"/>
    <p:sldId id="303" r:id="rId46"/>
    <p:sldId id="304" r:id="rId47"/>
    <p:sldId id="327" r:id="rId48"/>
    <p:sldId id="328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280" r:id="rId57"/>
    <p:sldId id="281" r:id="rId58"/>
    <p:sldId id="312" r:id="rId59"/>
    <p:sldId id="262" r:id="rId60"/>
  </p:sldIdLst>
  <p:sldSz cx="12192000" cy="6858000"/>
  <p:notesSz cx="6858000" cy="9144000"/>
  <p:embeddedFontLst>
    <p:embeddedFont>
      <p:font typeface="SimSun" panose="02010600030101010101" pitchFamily="2" charset="-122"/>
      <p:regular r:id="rId64"/>
    </p:embeddedFont>
    <p:embeddedFont>
      <p:font typeface="Microsoft YaHei" panose="020B0503020204020204" pitchFamily="34" charset="-122"/>
      <p:regular r:id="rId65"/>
    </p:embeddedFont>
    <p:embeddedFont>
      <p:font typeface="KaiTi" panose="02010609060101010101" charset="-122"/>
      <p:regular r:id="rId66"/>
    </p:embeddedFont>
    <p:embeddedFont>
      <p:font typeface="SimHei" panose="02010609060101010101" charset="-122"/>
      <p:regular r:id="rId67"/>
    </p:embeddedFont>
    <p:embeddedFont>
      <p:font typeface="Calibri" panose="020F0502020204030204" charset="0"/>
      <p:regular r:id="rId68"/>
      <p:bold r:id="rId69"/>
      <p:italic r:id="rId70"/>
      <p:boldItalic r:id="rId7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font" Target="fonts/font8.fntdata"/><Relationship Id="rId70" Type="http://schemas.openxmlformats.org/officeDocument/2006/relationships/font" Target="fonts/font7.fntdata"/><Relationship Id="rId7" Type="http://schemas.openxmlformats.org/officeDocument/2006/relationships/slide" Target="slides/slide5.xml"/><Relationship Id="rId69" Type="http://schemas.openxmlformats.org/officeDocument/2006/relationships/font" Target="fonts/font6.fntdata"/><Relationship Id="rId68" Type="http://schemas.openxmlformats.org/officeDocument/2006/relationships/font" Target="fonts/font5.fntdata"/><Relationship Id="rId67" Type="http://schemas.openxmlformats.org/officeDocument/2006/relationships/font" Target="fonts/font4.fntdata"/><Relationship Id="rId66" Type="http://schemas.openxmlformats.org/officeDocument/2006/relationships/font" Target="fonts/font3.fntdata"/><Relationship Id="rId65" Type="http://schemas.openxmlformats.org/officeDocument/2006/relationships/font" Target="fonts/font2.fntdata"/><Relationship Id="rId64" Type="http://schemas.openxmlformats.org/officeDocument/2006/relationships/font" Target="fonts/font1.fntdata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8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89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tags" Target="../tags/tag90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4.xml"/><Relationship Id="rId2" Type="http://schemas.openxmlformats.org/officeDocument/2006/relationships/tags" Target="../tags/tag9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5.xml"/><Relationship Id="rId2" Type="http://schemas.openxmlformats.org/officeDocument/2006/relationships/tags" Target="../tags/tag9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3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7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6.xml"/><Relationship Id="rId2" Type="http://schemas.openxmlformats.org/officeDocument/2006/relationships/tags" Target="../tags/tag99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7.xml"/><Relationship Id="rId2" Type="http://schemas.openxmlformats.org/officeDocument/2006/relationships/tags" Target="../tags/tag100.xml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2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8.xml"/><Relationship Id="rId2" Type="http://schemas.openxmlformats.org/officeDocument/2006/relationships/tags" Target="../tags/tag107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9.xml"/><Relationship Id="rId2" Type="http://schemas.openxmlformats.org/officeDocument/2006/relationships/tags" Target="../tags/tag108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2.xml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3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11290"/>
            <a:ext cx="374650" cy="3467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切吗？你能拥有永远吗？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不要再想不通了。你们坐在这里的人都要好好地认真地想一想，师父天天这么苦口婆心地跟你们讲是为了什么？你们到现在还要自己想自己的事情，很可怜。所以暂时的拥有后又归别人拥有了，这不是真正的拥有。所以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要学会忍辱。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人的一生中有挫折、诽谤、打击……面对这一切，我们要学会忍辱。忍辱是什么？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忍辱的境界非常高，忍辱是菩萨的境界。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一个能够忍耐的人，就是一个很有修养的人。别人跟你吵架你不吵，你就是有修养。不管男人、女人，被人家骂了后跳起来了，这个人就是没有修养。 被人家讲了后浑身动</a:t>
            </a:r>
            <a:endParaRPr lang="en-US" sz="270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3190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了，这也是个修得不好的人。举个例子：人家说“你很有钱啊”，你脸马上显出自己很有钱的样子，这也是没有修养。说她漂亮，马上就坐不住了，又涂脂抹粉，又是一个没有修养的人。师父经常跟你们说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“如如不动”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。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一个有境界的人，你讲他和不讲他，对他来讲没有什么影响。</a:t>
            </a:r>
            <a:endParaRPr lang="en-US" sz="270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453390"/>
            <a:ext cx="11541760" cy="52044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要经常做无我想。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没有自己。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做一天，就要认为自己是一无所有的--我来到人间是一无所有，我走的时候也是一无所有。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如何去除虚假的自我意识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女听众：同修这两天看了《白話佛法》第二册，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“使用智慧能量，认识虚假自我意识”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，里面讲到自我意识，分为真实的自我意识和虚假的自我意识，虚假的意识产生出虚拟的行为，人就是要面子，把这个面子剥掉，不然虚假的自我意识会控制着我们，要放下自我，没有我。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同修说，反观他自己，他觉得自己表面的那个壳太硬，对自我情感的体验太爱护了，内心中对自我意识和自我体验的执著与保护太重了，就是要面子。其实同修也很想彻底地改正，但有时候还是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Wenda20171027   3305如何去除虚假的自我意识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5980" y="972185"/>
            <a:ext cx="393065" cy="3289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力不从心。他想请师父慈悲帮助，走出这个虚假的自我意识，学会处理自己的心魔，真正地解放自己。同修想请师父慈悲开示一下，具体应该怎么做？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答：首先，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用人间来讲，去除虚假的自我意识，最好的方法就是看低自己、放低自己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（就是没有“我”）无我的话，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你就必须跟大家在一起才会无我，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如果一个人在家里就只有一个你，对不对？（对）如果你今天跟大家在一起，人家不把你当回事，你就慢慢地无我了。很多人到了大家当中还要有我，还觉得“我是最伟大的，我是最重要的，所以没有我在就不行了”，听得懂吗？（听得懂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去除自我意识，最好的方法要有一个人不停地讲他，讲了就没面子，没面子了就改。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什么面子？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无我，无人相，无我相，必须把我执破了。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人到今天，觉得自己好看，这也是一个自我意识。“我这么好看，我被你讲啊？”好像难看的人不能讲好看的；或者有钱的人不能被没钱的人讲，这种都是自我的虚假意识存在，所以在内心当中失去平衡，就会散发出一种负能量，而这种负能量会造成自己对自己的伤害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（如果长期生活在这个虚假的自我意识当中不能自拔，我觉得就会陷入循环的自我否定之中）对，完全会的。你对这个意识理解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还是蛮深的。</a:t>
            </a: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自我否定时间长了，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我们说，</a:t>
            </a: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就是失去自我意识了，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因为自我否定之后就会lost一个真我，</a:t>
            </a: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丢失了自己的真我，就是没有自己的本性，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丢失了本性良心了，所以这个人就自暴自弃了，听得懂吗？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师父，像这种情况的话，归根到底其实还是对佛法学得不够深、悟得不够深）对了，就是想不开，想不开就叫他多看一些《白話佛法》。我前天看到一个新闻，一个女孩子小时候六七岁的时候，被她家里的表哥强奸了，有这个阴影之后，她就破碗破摔了，这种就是已经丢失了自我的自尊，然后破坏了她的心理平衡点，造成她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的阴暗面进入八识田中，所以造成她恶性循环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（嗯。怎样在真实的自我意识与虚假的自我意识当中去建立和谐的关系？）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和谐的关系实际上就是平衡点，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心理学上也是讲的一个平衡点，你内心的平衡会造成你思维和语言和肢体行为的平衡。心里不平衡的人做出来的动作都怪怪的，你看神经病，脑子想不通的人，动作怪不怪？（对）心理平衡的人做出来的动作都是那么温文尔雅。所以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怎么样来让自己平衡呢？就是要想通想明白，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想通想明白的最高意思是什么呢？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无我啊。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怎么样？因为你算老几，对不对？（对）比方说，你可以今天在家里成为老大，你跑到外面开会，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人家谁买谁的账？（对）所以慢慢地让自己心里取得一个平衡，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“我融入众生当中，我只是一个小小的水分”，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条小河在当地大家都捧着它，因为每个人都要用河里的水，当你这条小河融入大海之后，你还牛得起来吗？（对）你今天是有一点钱，但是跟那些全部有钱人在一起，还算有钱吗？你今天很漂亮，你跑去选美，都是漂亮的（感恩师父）这个就是怎样来平衡自己的心态，是一个很好的方法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（对。请问师父，就是我们有时候会顺从他人对我们的期望，努力地取悦他人，像这种是不是虚假的自我意识呢？）取悦他人本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Wenda20171027   33:05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9578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身就要看是正能量还是负能量。你为了让别人开心，如果是正能量，为了让他学佛，他只要开心，他肯学佛，你就取悦他，那你是精进；如果他做错了，你取悦他，那你……讲不好听，你就是伤害他了。伤害他的什么？伤害他的本性了，破坏他的慧命了，就是拍马吹牛（好的，谢谢师父慈悲开示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Shuohua20181116   10:32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关于“无我”果位；破除“我相”的重要性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男听众：师父，佛果是不是有一个最高的果位，叫无我果？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答：有。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无我果，你在人间就可以有，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你说我们在人间是不是无我？有没有无我境界？（有）“无我”就是提升到另外一个高层的境界了，因为当一个人没有自己的时候是不是菩萨？（对）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“无我”，实际上就是说四相里的无“我相”，把自己都忘记了，心中只有别人——无我了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（那超脱六道必须做到无我，做不到无我就超脱不了六道，是这样理解吗？）对。因为无我是另外一种概念了，佛法界把无我当成一个很高很高的境界。我经常说的，妈妈没有自己，只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Shuohua20181116   1032 关于“无我”果位；破除“我相”的重要性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5350" y="960755"/>
            <a:ext cx="393065" cy="355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Shuohua20181116   10:32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有孩子，是不是孩子非常尊重母亲啊？（对）因为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“无我”本身就是五取蕴的共相，也就是无常、苦、无我。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什么意思呢？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“无我者非我、非我所，非我之我。”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这个世界上什么东西不一定是你的，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但是你已经把它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提升到没有“我”了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，那你的境界就不一样了，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就是觉性了，已经觉醒了。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我们经常讲“观受无我”；《金刚经》“四相”里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无“我相”，没有自己的人才会有别人，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整天想着自己的人，哪会心中有别人啊？（心中装有多少众生，就会有多大能力。只有破除我相，要保持凡事正思维思考问题，才可以突破阻碍，是这样吗？）是啊。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没有我相，你跟谁去吵？你跟谁去打架？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Shuohua20181116   10:32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91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你跟谁去嫉妒？你跟谁去恨啊？是不是全部破除了？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（是的）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一个我相破除了，什么相都没了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“心中装有多少众生，就会有多大的能力”，怎么理解呢？）就是菩萨心中装了普天下的众生，所以菩萨的法力无边。比方说，你受到人尊敬越多，是不是大家越对你好？（对）从某种意义上来讲，你是不是人脉就广啊？（是的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大家要记住，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无生法忍。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什么叫“无生”？就是说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我连要忍耐的这颗心都没有。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“法忍”就是法界的忍耐。因为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我根本不要去忍耐，因为我根本没有感觉我要忍耐，我都没有生出这颗要忍耐的心，我有什么要忍耐的？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有人骂师父的话，师父说“我不生气”。别人讲我，我感觉只不过是他的观点，对我有什么影响呢？我为什么要生他的气呢？给大家讲一个笑话。有一个人很牛，到别人公司里去，人家问他：“你是谁呀？”他目不斜视地说：“我是谁你都不知道？”结果别人说他是一个精神病，连他是谁都不知道。自以为自己很有名，实际上他什么名都没有了。</a:t>
            </a: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人的毛病就出在太自以为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是了。“我过去从来没有做错事情，我过去一直领导人家的，我过去怎么样、怎么样……”喂，你的过去就是过去。你要记住，这是一个过去式。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你已经是没有了，你再把过去名词拿过来用，你就是没有。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没有的东西你再拿出来，你就是一个没有理智和智慧的人。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学佛学偏了就是精神病。如果魔在身上，人就变成精神病。以为自己不得了看了很多书，看了很多佛法书，讲出来一套一套的，还要拿菩萨的东西去攻击人家。佛教是不会攻击人家的。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任何人拿佛教去攻击人家，实际上他已经是偏了。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所以要学会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无生法忍。我虽然要忍耐，但是我连要忍耐的心都不生出来。 根本认为没有生出的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忍耐称为法忍。根本没有感觉要忍耐，才可能是无生。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就是说，我没有感觉我要忍耐。很多人感觉自己要忍耐：“生气啊，不行，我一定要忍耐。我是学佛人，我必须要忍耐。你骂我好了，你打我好了，我就是要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忍耐。”实际上这不是最高境界。你有本事，他骂你的时候你没有觉得他在骂你，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他是在给你提高你境界的一个阶梯，就是一种增上缘，增加你上进的源泉。他给了你这个境界就让你进步更快。他骂你，你就听着，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有则改之，无则加勉。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因为在马路上还没有人来骂你呢。在家里他骂你，你就把他当成一种境界来看。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这种忍耐实际上已经是一种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法忍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了，就是说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没有忍耐的意思在里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面。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每次做完开示之后，很多人会说，师父今天又在讲我了。每个人都以为师父在讲他。实际上师父讲的就是现象，师父没有想讲你们。当你们往自己身上套的时候，你们坐着就很难过了。经常有徒弟过来问师父：“师父今天又在讲我，对不对？”这就是自己往洞里钻。所以自己都没有了，哪来的生气啊？我不生气，因为我都没了。很多人的毛病就是“我不能够忍耐了，我受不了了。”这个“我”真的很害人啊。把“我”忘记吧！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忘却自己，就是自己境界的提高。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因为没有了你自己，你就不会生气了，你就不会发脾气了，你就不会贪瞋痴。自古以来，多少人死掉都是为了一个面子。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现在很多人参加摩托车比赛，今天出去参加比赛他就知道自己也许回不来了，他连命都不要，但他就是为了挣这个面子。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师父让你们学佛就是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放下自己，不要有面子。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师父今天讲这个不好，讲那个不好，就是让你们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学会忍耐。学到后来要无生法忍。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阻碍境界提升是一堵墙。从某种意义上来讲，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师父就是想把你们的这堵墙挖掉，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因为你们的这堵墙把智慧挡住了。所以你就觉得痛了。要学会忍耐啊。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要记住：不还击、不还口骂他，这也是忍耐。有两种是最难忍的：一种是夫妻。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因为夫妻两个人的冤结是好几世积累下来的，等到夫妻两个人吵架的时候，那种气啊真是让人受不了。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这个气是最难忍耐的。如果你能把夫妻的气忍耐住，你这个人就不容易了。夫妻忍耐是难忍中最难忍的东西。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还有一种是单位里的关系。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单位里的忍耐实际上就是人和人相处的忍耐，也是很难。环境的变化让你心里起变化。在家里是夫妻关系难，在单位或者公共场所和人接触是更难了。什么地方的人都会吵架，什么地方的人都会骂人，并不是说语言的问题，而是说你的外环境实际上是你累世的孽障生成的果。师父给你们讲的是人生的哲理、人生的佛法。所以知道了这两个最难忍的，回到家就开始忍了。老公讲我，没关系。最难忍的我也忍了。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要克制自己，克制到最后没有了。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我连气都不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20046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生了。我就是这样的。“师父，你原谅我吧，我做错了。我对不起观世音菩萨。”那么好了，什么事情都没有了。否则你一想不通，人生气啊，你难过不难过？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453390"/>
            <a:ext cx="11541760" cy="5608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无生法忍。我虽然要忍耐，但是我连要忍耐的心都不生出来。根本认为没有生出的忍耐称为法忍。根本没有感觉要忍耐，才可能是无生。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要克制自己，克制到最后没有了。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Wenda20171022A   13:50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如何忘记别人对自己的伤害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我们在学佛前，在工作、学习、感情上受过伤害，或者是被别人欺负过，甚至至今难以忘怀。请问师父，我们是否可以通过学习《白話佛法》，运用菩萨的智慧帮助我们放下，而且忘记曾经别人对我们的伤害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，你把自己变得忙一点，天天念经。我问你，念经的时候你会想那些事情吗？（不会了）好了，这一段时间属于你的了，至少这一段时间你不会伤心了吧？（是的）人的伤心是什么？一讲到就伤心，一想到就伤心。“想到”，你要有时间的，你没有时间去想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Wenda20171022A   1350如何忘记别人对自己的伤害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7885" y="969645"/>
            <a:ext cx="420370" cy="365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Wenda20171022A   13:50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你怎么会伤心呢？（《白話佛法》可以帮助我们忘记别人曾经对我们的伤害，除此之外还有什么方法？）保持在幸福的快乐心情和法喜之中，你就会一直忘记那些痛苦的事情。你一直跟大家很开心，做这个、忙这个，哪有时间去想那些过去的痛苦啊？很多女孩子过去感情上都出过事情的，你不讲，她想都想不到。你度个人，讲到她的男朋友怎么对她不好，最后离开她了，她马上会想到自己，就会掉眼泪了（是）如果不讲这个，她不会想起来。要让自己充实一点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（如果一直忘不掉别人曾经对我们的伤害，是不是已经储藏在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Wenda20171022A   13:50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八识田中了？）对（这样的话，对我们的修行、修成菩萨很有阻碍啊）对。那天我跟大家讲了，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“大圆镜智”，内心的本性像面镜子一样，把八识田中不好的东西全部要转换掉，转换到佛性，转换到无我、无境界，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那你就什么都想不起来了，没了。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实际上这种“想不起来”并不是失忆，而是说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在你的意识当中已经没有这种负能量的存在了，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明白了吗？（明白了。师父，也可以这样理解：无论工作还是生活中，要想真正地不被别人伤害，就像师父在《白话佛法》第四册里讲过的“苦修行到无生法忍那才是真正的忍耐”，这种“无生法忍”就是永远不会感受到被别人伤害了）对了，这个境界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Wenda20171022A   13:50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120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就比较高了。因为你已经没有感觉人家在伤害你了，你就不会被伤害。你记住师父这句话，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当你没有感觉别人会伤害你的时候，你的心就不会被别人伤害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达到这种境界，我们只是可怜他，他在造业）对，你可怜得厉害的话，怎么会被他伤害？（是的）比方说一个人不停地欺负你，这个人已经生病了，医生说他还能活几天。这个时候你到医院去看他，他不停地骂你，你只有可怜他，你觉得他马上要死了，还有几天了他还要这么骂人，你会生他气吗？（不会了）你不会生他气，你会被他伤害吗？（不会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wenda20170409B  08:04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如何理解“无生法忍”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在《白話佛法》（四）里面有两篇文章讲到“无生法忍”，题目是《苦修行到无生法忍》（一）和（二）。师父，这个“忍”是不是可以理解为我们在初级阶段其实就是忍让，就是说“我让你，不和你计较”？师父在里面有段开示说：“人一生中有挫折、诽谤、打击，所有的一切我们都要学会忍辱，忍辱的境界已经非常高了，忍辱是菩萨的境界。”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忍辱的意思就是指包容一切，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对吧？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答：是啊，包容，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能够忍耐的人就能包容别人。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你看人家讨厌，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wenda20170409B  0804如何理解“无生法忍”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1055" y="941705"/>
            <a:ext cx="449580" cy="3937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wenda20170409B  08:04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7809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你这个人能够忍耐吗？（那就是对“忍”的理解上了一个台阶）对了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（人可以包容一切的时候，是不是就是无生法忍了？）你这比较片面，做不到。“无生法忍”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，生都不要生出来忍耐的心，才叫“无生法忍”，“无生”，不要生出来。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很多时候，“我忍耐，我忍耐，我忍辱精进”，这还不叫境界；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“我没有忍耐的心，人家骂我，我也觉得这是缘分，人家怎么样对我也是缘分，我根本没有生出来忍耐的心”，那才叫境界。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师父是菩萨，师父能原谅你们的。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这个原谅实际上是从你们身上得到反馈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啊。如果你们让师父原谅，师父就会原谅你们。你们不让师父原谅，你们还继续骄傲，那么对不起，下次你不要来了。这不是你们自己造成的吗？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要记住没有自我。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领导、同事，还有种族之间，这都是很难忍耐的。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如果你没有了自我，你才能修成无生法忍。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看见人家皮肤黑的，你生分别心，就是心中的一种不平、一种嫉妒心。人家白人也没有看不起我们黄种人啊，那我们为什么要看不起黑人呢？这就是人啊，人是没有境界的，人是动物。人是高级动物，那还是动物啊。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要在人间修成菩萨的境界。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在大学里讲师就是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15849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讲师，不是教授的级别，即使是高级讲师，那也还是个讲师。因为你的水平就是讲师的，而到不了教授的水平。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453390"/>
            <a:ext cx="11541760" cy="5608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如果你没有了自我，你才能修成无生法忍。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Wenda20171124   08:20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去除“四相”是要去掉心中的虚幻之相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问：《白話佛法》第五册第二十九篇《有因缘才会有果报》里提到，“人既然会着相，有感情，就要把这些着相去掉，否则我们就很难达到空思相。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空思相就是《金刚经》上讲的‘无人相，无我相，无众生相，无寿者相’。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简单地讲，就是没有自己了，没有我相了，没有其他人的相了，看不见了，没有众生相了，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全是平等的，所有的这一切都是证悟空性。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”请问师父，为什么把“无寿者相”单独提出来，它指的是什么？它不包含在前三相里面吗？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答：每一相都可以单独提出来的，任何一相都可以。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无我相、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Wenda20171124   0820去除“四相”是要去掉心中的虚幻之相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8360" y="970280"/>
            <a:ext cx="393065" cy="355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Wenda20171124   08:20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5020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人相、众生相，实际上这个“相”是虚幻之相，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叫你们抛弃你们心中的虚幻之相。四相只不过指四个方面，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实际上最要你去掉的是这个“相”。你连自己都没有了，你哪来众生相啊？哪来寿者相？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“寿”就是年纪大、老。有些人的确看人看相的。菩萨在《金刚经》中讲了，叫你们不要以为这个人的样子像菩萨，他就一定是菩萨；这个人样子像佛，他一定是佛。那你不是看“寿者相”了吗？（嗯）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解答来信疑惑（二百三十一）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要超脱六道就要看破，连辨别的心态也不能有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问：梦到自己在蔚蓝的天空, 完全没有身体，天空中突然显示“非想非非想天”，意识着自己修到这层天。突然听到有声音对弟子说话（意念中是师父或观世音菩萨的声音，忘了如实的句子），问弟子是否知道怎样的人会到非想非非想天？就像师父所开示的，比如一件事发生，自己的第一个反应是什么，你有想吗？有想过。但是你有说或做出来吗？没有。也意味着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如果一个人只是忍，但却不能化解，修到无生法忍，那就只能往生至无色界天的非想非非想天。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请问这是真的吗？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要超脱六道就要看破，连辨别的心态也不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解答来信疑惑（二百三十一）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4110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能有。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答：完全正确。这个很重要，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到了无色界天进入非想非非想天，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意识已经超越了，但是没有真正放下，还有很小的业放不下，就脱离不了六道，就成仙了。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在无色界天的人有很大的功能。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453390"/>
            <a:ext cx="11541760" cy="5608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过去不可得，现在不可得，未来不可得。无所得心......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我的心已经不为所有的外环境所影响，我的心就像没有一样，......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无我的境界证得无我。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然后要记住：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过去不可得，现在不可得，未来不可得。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无所得心啊。什么叫“无所得心”？我的心没有了，我的人也没有了。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我的心已经不为所有的外环境所影响，我的心就像没有一样，这是更高的境界啊。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比如说人家都在排队买一样特价的东西，“无所得心”的人就是，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我的心没有去想，我没有心去做这件事情，得与不得无所谓。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我没有欲望的心，我没有瞋恨心，我没有愚痴的心。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要没有贪瞋痴这种心，而留下的是良心。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师父告诉你们，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无我的境界证得无我。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就是说，你已经没有你自己了。你的境界到了，你真的就没有你自己了。“我不生气了，我想通了，因为我没有什么了不起的。</a:t>
            </a:r>
            <a:endParaRPr sz="270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13360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你们讲我就讲吧，你们不让我做我就不做了。”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你对别人无欲望，你的心中就没有欲望了。</a:t>
            </a:r>
            <a:endParaRPr sz="270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wenda20151101A  01:04:50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守住口业成佛一半；能忍辱能吃苦的人才能成功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男听众：师父，“守住口业成佛一半”，是这样吗？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当然是这样了。你这个人嘴巴都守不住……你可以把师父的录音拿出来听听，我什么时候讲过一个高僧大德，说人家不好的吗？师父从来不讲的，我说过哪一个法门不好吗？你听到过没有？（对对对，没有没有。师父，不记得您说过别人怎么样，只是叫我们好好地学佛修心，说别人好）对啊，就是这样。我叫你连鬼都不能说他不好，你想想看我还会叫人家说人不好吗？呵呵……我们连鬼都不能得罪，何况去得罪人呢？对不对？（是的是的）你想想看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wenda20151101A  010450守住口业成佛一半；能忍辱能吃苦的人才能成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6780" y="961390"/>
            <a:ext cx="421005" cy="3835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wenda20151101A  01:04:50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很多人会找巫婆来把鬼驱除。你看我们念小房子跟他say ok，跟他打招呼，叫他离开，我们又没有用什么法力把他赶走。对不对？（对对。真的是“人间最苦是菩萨”，师父您真的是菩萨！）呵呵，我这个人可开心了，我自己有苦有难的时候，就在想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这么多高僧大德哪个不被人家骂的？骂两句嘛激励你自己不要走错路啊，我还要感恩戴德呢，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呵呵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（嗯。师父，您当时的心情，那观世音菩萨怎么看？）你知道，这样的话，观世音菩萨说“好孩子啊，修得好啊”，呵呵……能吃苦的人才能成功啊！师父如果到今天不吃苦的话，我哪来1000万信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wenda20151101A  01:04:50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众啊？你看看有多少人弘法到今天，有臺長这么多人吗？我们讲实话（真的是没有）好了，人家开一个法会几百个人就好得不得了了，我一开法会几万个人（香港法会五万人。是的是的）你想想看，这个没有办法的。很多人都觉得奇怪，为什么卢臺長有这么多人啊？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忍辱，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我告诉他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忍辱能成功，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呵呵（就是今年香港法会上法师都去一百多位，都去助缘师父的法会，真的是这样）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做人不是做给人看的，我们自己要修，自己要修成一个好的菩萨，要懂得吃苦耐劳，要懂得人境界要提高，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要懂得怎么样能够放下自我……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因为师父不痛苦，我没觉得什么压力，就是因为我放下自我，没觉得我很了不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忍难忍之人，修难修之心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wenda20151101A  01:04:50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6570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起。如果我觉得今天我很了不起了，“哎呀！怎么样”，“啊！我吃这么多苦啊”，“人家这么骂我，这么冤枉我”……我没有，我就觉得我没有什么了不起，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我就是一个学佛人，一个小小的学佛人，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骂嘛就骂两句好了，有什么关系了？对不对啊？（嗯）讲老实话，骂得死吗？过去被人家冤枉的人多得很，又不是我一个。看看历史吧，多少历史上的人被人家冤枉啊，到最后不是都平反了（是的是的）好了，讲老实话，冤枉到最后就等着平反就好了嘛，这就叫心胸！这就叫气量！呵呵（对对，谢谢师父慈悲开示！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如何做到“无我”的境界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女听众：师父，您在《白話佛法》中讲到“无我”的境界，在现实生活中我们怎样才能做到呢？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“无我”的境界，首先你要心中有别人，你才会没有自己；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如果你心中整天都是自己，你哪会有别人？所以，“无我”境界讲得容易，实际上就是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外环境上完全把自己忘了，你才能真正地“无我”。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一个能够有“无我”精神的人，因为他心中只有别人。你想想看，你的心中都是别人吗？你整天想着帮助别人吗？你整天想着救度众生吗？你整天想着为别人服务吗？对别人好吗？如果这些你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7.wenda20150614A  1816如何做到“无我”的境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4700" y="969645"/>
            <a:ext cx="411480" cy="3835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都做到了，你就是“无我”了（哦。是不是在福慧双修、业障消除各方面都可以的时候，这样的境界才可以提高？）那当然了，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全部都是外缘。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你怎么样成为“无我”？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你外面的环境已经造成了你心中没有任何芥蒂，心中只有众生了。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实际上这些心中只有众生，就是你在帮助别人、去除自己的执著、能够慈悲别人、关怀别人、关心别人……这些都是环境，这些环境让你造成了一个“无我”的境界，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那么你就慢慢地变成“无我”了。明白了吗？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（明白了。如果现实生活中做到“无我”了，这个人以后往生了，是不是可以脱离六道呢？）那当然了。比方说这个人想做一个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7650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好母亲，想做一个让孩子都喜欢的母亲，她心中就只有孩子。等到她自己走的时候，孩子都会说“这是一个好妈妈”，所以她成为一个模范的母亲了。我们现在学佛也是这样，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我们心中只有众生，我们要成菩萨。等到我们成菩萨的时候，是因为众生成全了菩萨。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对不对？（对）没有这么多人给你爱、去做事情、去为他们服务的话，你哪来的爱啊？你哪来的这个机会做功德？平时你们在家里做功德做给谁？没有人可以做功德……开法会有多少人你可以为他们服务，你不就是在做菩萨吗？（对。感恩师父慈悲开示！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53473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要经常做无我想。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无生法忍。我虽然要忍耐，但是我连要忍耐的心都不生出来。根本认为没有生出的忍耐称为法忍。根本没有感觉要忍耐，才可能是无生。......要克制自己，克制到最后没有了。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如果你没有了自我，你才能修成无生法忍。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过去不可得，现在不可得，未来不可得。无所得心......无我的境界证得无我。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9-《17、悟空才能真实不虚》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要学会无我，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无我实际上就是法性空。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“无我”是什么？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就是万法皆空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你把这个世界上所有的东西都看成是空的，你就不会生气、不会难过了。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件事情让你不开心了，过一会儿没了，就空掉了，成空性。人家讲了一句话，你不开心了，过一会这句话也没了，因为无我就是法性空。在你心中残存了，那么你就是无法性空，就是你没有办法让你自己的本性空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因为这个法性空是由因缘所生，今天让你们出家了， 你们也是因缘果报，所以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法性空实际上就是无生无灭。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无生无灭是什么？就是没有。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把自己想得小一点，我有什么？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你们生出来的时候什么都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9-《17、悟空才能真实不虚》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17875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没有，你们跑到澳洲来了，你们也是什么都没有，现在也不要有我。所以，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把众生当成自己的道场，烦恼即为道场，有烦恼之后，会产生智慧，才能成为菩提。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要记住：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要经常做无我想。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没有自己。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每做一件事情，“哦，不是我做的，是同事做的，很感恩他。”“哦，这件事情，我没做，都是大家帮忙的。”无我，就是没有我自己。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经常想想：我又没做什么，我有何德何能啊？我很渺小。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从飞机上往下看，人比蚂蚁还要小呢，汽车就像蚂蚁一样。菩萨看我们打架骂人的时候，就像我们看蚂蚁打仗一样。另外师父给你们讲，夫妻生活都要节制，那些都是畜生做的事情，不能常做的。人常做畜生事，人就会变成畜生了。常言道：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人常做畜生事，就常做畜生思。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经常做畜生做的事情，你的脑子就会是畜生的思维，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你的思维就变成了偏思维，而不是正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思维。看看那些好色的人对人家小女孩那样子。如果是偏思维，你的档次马上就下去了，就被人家看不起了。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人要懂得自尊自爱。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学佛要懂道理，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出去脸要庄严。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就像观音堂一样，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庄严佛净土。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你们看看观世音菩萨庄严不庄严？让你看了是肃然起敬。看看那些老头子看见女孩子的样子，色眯眯的，丢尽了自己的脸。学佛的人绝对不可以这样。女人也是的，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看人一定要庄重，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眼睛不能花，眼睛不能偏，实实在在的。看人都有讲究的，叫礼貌看人。因为你的眼睛人家看得见你在看他什么地方。你眼睛看哪个地方，就说明你这个人是没有修养的人。你的眼睛不能乱看的。眼睛是心灵的窗户，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你的眼睛如果看人家那种不该看的地方，对方马上就知道你是个下流人了。学佛是什么？是学庄严啊，是学自己的修养，是学面子，是学仁义礼智信。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有没有面子是自己做出来的，不是装出来的。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要好好学啊，你们差得远呢。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要经常做无我想。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出生前、后，有没有我？想想看：你现在出生了，你是谁啊？你出来的时候你知道你是谁？到了五、六岁的时候，有点感觉了，我在这个家庭里。等到死的时候呢，你又是谁啊？你今天的名字叫某某某，等你死掉了这个名字还有吗？有，在坟堆上。此生没了，就像到此一游一样，这么短短的一生就没了。你们天天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在干什么？所以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做一天，就要认为自己是一无所有的--我来到人间是一无所有，我走的时候也是一无所有。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我不为名去争，我不为利去争，钱对于我来讲没有什么吸引力，利对于我来讲也没有什么吸引力。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我连自己都没有，我有什么名利可争？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少争名争利，这个人就活得自在。少一点欲望，这个人就活得潇洒自如。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什么叫“自如”？就是自己如原来一样。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所有的财物，就算是你拥有也是你暂时的拥有，也是暂时托你保管的。比如自己还没有死之前，这个房子写的是自己的名字，等自己一走，这个房子是不是归孩子了？那这房子还是你的吗？没了。 是你拥有还是孩子拥有啊？你能拥有一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三十四篇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13092</Words>
  <Application>WPS Presentation</Application>
  <PresentationFormat>宽屏</PresentationFormat>
  <Paragraphs>339</Paragraphs>
  <Slides>57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0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Yu Gothic UI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191</cp:revision>
  <dcterms:created xsi:type="dcterms:W3CDTF">2019-06-19T02:08:00Z</dcterms:created>
  <dcterms:modified xsi:type="dcterms:W3CDTF">2022-05-20T22:11:56Z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1033-11.2.0.11130</vt:lpwstr>
  </property>
  <property fmtid="{D5CDD505-2E9C-101B-9397-08002B2CF9AE}" pid="3" name="ICV">
    <vt:lpwstr>FFBF1A6DD4764C2E8F61C9EF1BA73731</vt:lpwstr>
  </property>
</Properties>
</file>